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56" r:id="rId4"/>
    <p:sldId id="313" r:id="rId5"/>
    <p:sldId id="315" r:id="rId6"/>
    <p:sldId id="309" r:id="rId7"/>
    <p:sldId id="316" r:id="rId8"/>
    <p:sldId id="307" r:id="rId9"/>
    <p:sldId id="317" r:id="rId10"/>
    <p:sldId id="318" r:id="rId11"/>
    <p:sldId id="319" r:id="rId12"/>
    <p:sldId id="320" r:id="rId13"/>
    <p:sldId id="322" r:id="rId14"/>
    <p:sldId id="324" r:id="rId15"/>
    <p:sldId id="323" r:id="rId16"/>
    <p:sldId id="310" r:id="rId17"/>
    <p:sldId id="311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90" y="-90"/>
      </p:cViewPr>
      <p:guideLst>
        <p:guide orient="horz" pos="2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EC0F096-971D-4F5B-ACC5-8C78777E0D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E17D2AC-64FC-413E-8CC0-3ED34151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ECE3-4FF8-4ADB-8160-4C33B52DE258}" type="datetimeFigureOut">
              <a:rPr lang="ko-KR" altLang="en-US" smtClean="0"/>
              <a:pPr/>
              <a:t>2019-06-25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FC8D175-BB12-425E-9851-E02AD5E89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41B748C-BEBB-4953-AB09-E736B375D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89-B280-4A6D-931E-042208BC35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4EAE-632C-47FC-9A15-7FAF3973F4F4}" type="datetimeFigureOut">
              <a:rPr lang="en-US" smtClean="0"/>
              <a:pPr/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61C1-8DE6-44EE-BEEC-BBFD85C2E3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2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 userDrawn="1"/>
        </p:nvSpPr>
        <p:spPr>
          <a:xfrm>
            <a:off x="1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Rectangle 25"/>
          <p:cNvSpPr/>
          <p:nvPr userDrawn="1"/>
        </p:nvSpPr>
        <p:spPr>
          <a:xfrm flipH="1" flipV="1">
            <a:off x="11016344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 flipH="1">
            <a:off x="2117" y="0"/>
            <a:ext cx="4269680" cy="6858000"/>
          </a:xfrm>
          <a:prstGeom prst="parallelogram">
            <a:avLst>
              <a:gd name="adj" fmla="val 2390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back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 flipH="1">
            <a:off x="3436663" y="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 flipH="1">
            <a:off x="3456980" y="351000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6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7412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xmlns="" id="{EAD13EB6-0BEC-497B-8852-A0527DE99D2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282399" y="0"/>
            <a:ext cx="8347994" cy="6352298"/>
          </a:xfrm>
          <a:custGeom>
            <a:avLst/>
            <a:gdLst>
              <a:gd name="connsiteX0" fmla="*/ 6904160 w 8347994"/>
              <a:gd name="connsiteY0" fmla="*/ 0 h 6352298"/>
              <a:gd name="connsiteX1" fmla="*/ 7799505 w 8347994"/>
              <a:gd name="connsiteY1" fmla="*/ 0 h 6352298"/>
              <a:gd name="connsiteX2" fmla="*/ 8113190 w 8347994"/>
              <a:gd name="connsiteY2" fmla="*/ 413163 h 6352298"/>
              <a:gd name="connsiteX3" fmla="*/ 8140547 w 8347994"/>
              <a:gd name="connsiteY3" fmla="*/ 457894 h 6352298"/>
              <a:gd name="connsiteX4" fmla="*/ 7579808 w 8347994"/>
              <a:gd name="connsiteY4" fmla="*/ 881500 h 6352298"/>
              <a:gd name="connsiteX5" fmla="*/ 7545232 w 8347994"/>
              <a:gd name="connsiteY5" fmla="*/ 844373 h 6352298"/>
              <a:gd name="connsiteX6" fmla="*/ 5917579 w 8347994"/>
              <a:gd name="connsiteY6" fmla="*/ 0 h 6352298"/>
              <a:gd name="connsiteX7" fmla="*/ 6812924 w 8347994"/>
              <a:gd name="connsiteY7" fmla="*/ 0 h 6352298"/>
              <a:gd name="connsiteX8" fmla="*/ 8028326 w 8347994"/>
              <a:gd name="connsiteY8" fmla="*/ 1600843 h 6352298"/>
              <a:gd name="connsiteX9" fmla="*/ 8063659 w 8347994"/>
              <a:gd name="connsiteY9" fmla="*/ 1658614 h 6352298"/>
              <a:gd name="connsiteX10" fmla="*/ 7505367 w 8347994"/>
              <a:gd name="connsiteY10" fmla="*/ 2080371 h 6352298"/>
              <a:gd name="connsiteX11" fmla="*/ 7460369 w 8347994"/>
              <a:gd name="connsiteY11" fmla="*/ 2032053 h 6352298"/>
              <a:gd name="connsiteX12" fmla="*/ 4930997 w 8347994"/>
              <a:gd name="connsiteY12" fmla="*/ 0 h 6352298"/>
              <a:gd name="connsiteX13" fmla="*/ 5826342 w 8347994"/>
              <a:gd name="connsiteY13" fmla="*/ 0 h 6352298"/>
              <a:gd name="connsiteX14" fmla="*/ 7908492 w 8347994"/>
              <a:gd name="connsiteY14" fmla="*/ 2742461 h 6352298"/>
              <a:gd name="connsiteX15" fmla="*/ 7339496 w 8347994"/>
              <a:gd name="connsiteY15" fmla="*/ 3172304 h 6352298"/>
              <a:gd name="connsiteX16" fmla="*/ 3944416 w 8347994"/>
              <a:gd name="connsiteY16" fmla="*/ 0 h 6352298"/>
              <a:gd name="connsiteX17" fmla="*/ 4839762 w 8347994"/>
              <a:gd name="connsiteY17" fmla="*/ 0 h 6352298"/>
              <a:gd name="connsiteX18" fmla="*/ 8252523 w 8347994"/>
              <a:gd name="connsiteY18" fmla="*/ 4495047 h 6352298"/>
              <a:gd name="connsiteX19" fmla="*/ 8267780 w 8347994"/>
              <a:gd name="connsiteY19" fmla="*/ 4519993 h 6352298"/>
              <a:gd name="connsiteX20" fmla="*/ 7703327 w 8347994"/>
              <a:gd name="connsiteY20" fmla="*/ 4946405 h 6352298"/>
              <a:gd name="connsiteX21" fmla="*/ 7684564 w 8347994"/>
              <a:gd name="connsiteY21" fmla="*/ 4926258 h 6352298"/>
              <a:gd name="connsiteX22" fmla="*/ 2957834 w 8347994"/>
              <a:gd name="connsiteY22" fmla="*/ 0 h 6352298"/>
              <a:gd name="connsiteX23" fmla="*/ 3853180 w 8347994"/>
              <a:gd name="connsiteY23" fmla="*/ 0 h 6352298"/>
              <a:gd name="connsiteX24" fmla="*/ 8323604 w 8347994"/>
              <a:gd name="connsiteY24" fmla="*/ 5888126 h 6352298"/>
              <a:gd name="connsiteX25" fmla="*/ 8347994 w 8347994"/>
              <a:gd name="connsiteY25" fmla="*/ 5928004 h 6352298"/>
              <a:gd name="connsiteX26" fmla="*/ 7786344 w 8347994"/>
              <a:gd name="connsiteY26" fmla="*/ 6352298 h 6352298"/>
              <a:gd name="connsiteX27" fmla="*/ 7755646 w 8347994"/>
              <a:gd name="connsiteY27" fmla="*/ 6319336 h 6352298"/>
              <a:gd name="connsiteX28" fmla="*/ 1971255 w 8347994"/>
              <a:gd name="connsiteY28" fmla="*/ 0 h 6352298"/>
              <a:gd name="connsiteX29" fmla="*/ 2866601 w 8347994"/>
              <a:gd name="connsiteY29" fmla="*/ 0 h 6352298"/>
              <a:gd name="connsiteX30" fmla="*/ 6479388 w 8347994"/>
              <a:gd name="connsiteY30" fmla="*/ 4758508 h 6352298"/>
              <a:gd name="connsiteX31" fmla="*/ 6492257 w 8347994"/>
              <a:gd name="connsiteY31" fmla="*/ 4778972 h 6352298"/>
              <a:gd name="connsiteX32" fmla="*/ 5926531 w 8347994"/>
              <a:gd name="connsiteY32" fmla="*/ 5206344 h 6352298"/>
              <a:gd name="connsiteX33" fmla="*/ 5911430 w 8347994"/>
              <a:gd name="connsiteY33" fmla="*/ 5189719 h 6352298"/>
              <a:gd name="connsiteX34" fmla="*/ 984673 w 8347994"/>
              <a:gd name="connsiteY34" fmla="*/ 0 h 6352298"/>
              <a:gd name="connsiteX35" fmla="*/ 1880019 w 8347994"/>
              <a:gd name="connsiteY35" fmla="*/ 0 h 6352298"/>
              <a:gd name="connsiteX36" fmla="*/ 6095297 w 8347994"/>
              <a:gd name="connsiteY36" fmla="*/ 5552065 h 6352298"/>
              <a:gd name="connsiteX37" fmla="*/ 5526300 w 8347994"/>
              <a:gd name="connsiteY37" fmla="*/ 5981909 h 6352298"/>
              <a:gd name="connsiteX38" fmla="*/ 0 w 8347994"/>
              <a:gd name="connsiteY38" fmla="*/ 0 h 6352298"/>
              <a:gd name="connsiteX39" fmla="*/ 893441 w 8347994"/>
              <a:gd name="connsiteY39" fmla="*/ 0 h 6352298"/>
              <a:gd name="connsiteX40" fmla="*/ 4191437 w 8347994"/>
              <a:gd name="connsiteY40" fmla="*/ 4343887 h 6352298"/>
              <a:gd name="connsiteX41" fmla="*/ 3622441 w 8347994"/>
              <a:gd name="connsiteY41" fmla="*/ 4773730 h 6352298"/>
              <a:gd name="connsiteX42" fmla="*/ 7888 w 8347994"/>
              <a:gd name="connsiteY42" fmla="*/ 12898 h 635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47994" h="6352298">
                <a:moveTo>
                  <a:pt x="6904160" y="0"/>
                </a:moveTo>
                <a:lnTo>
                  <a:pt x="7799505" y="0"/>
                </a:lnTo>
                <a:lnTo>
                  <a:pt x="8113190" y="413163"/>
                </a:lnTo>
                <a:lnTo>
                  <a:pt x="8140547" y="457894"/>
                </a:lnTo>
                <a:lnTo>
                  <a:pt x="7579808" y="881500"/>
                </a:lnTo>
                <a:lnTo>
                  <a:pt x="7545232" y="844373"/>
                </a:lnTo>
                <a:close/>
                <a:moveTo>
                  <a:pt x="5917579" y="0"/>
                </a:moveTo>
                <a:lnTo>
                  <a:pt x="6812924" y="0"/>
                </a:lnTo>
                <a:lnTo>
                  <a:pt x="8028326" y="1600843"/>
                </a:lnTo>
                <a:lnTo>
                  <a:pt x="8063659" y="1658614"/>
                </a:lnTo>
                <a:lnTo>
                  <a:pt x="7505367" y="2080371"/>
                </a:lnTo>
                <a:lnTo>
                  <a:pt x="7460369" y="2032053"/>
                </a:lnTo>
                <a:close/>
                <a:moveTo>
                  <a:pt x="4930997" y="0"/>
                </a:moveTo>
                <a:lnTo>
                  <a:pt x="5826342" y="0"/>
                </a:lnTo>
                <a:lnTo>
                  <a:pt x="7908492" y="2742461"/>
                </a:lnTo>
                <a:lnTo>
                  <a:pt x="7339496" y="3172304"/>
                </a:lnTo>
                <a:close/>
                <a:moveTo>
                  <a:pt x="3944416" y="0"/>
                </a:moveTo>
                <a:lnTo>
                  <a:pt x="4839762" y="0"/>
                </a:lnTo>
                <a:lnTo>
                  <a:pt x="8252523" y="4495047"/>
                </a:lnTo>
                <a:lnTo>
                  <a:pt x="8267780" y="4519993"/>
                </a:lnTo>
                <a:lnTo>
                  <a:pt x="7703327" y="4946405"/>
                </a:lnTo>
                <a:lnTo>
                  <a:pt x="7684564" y="4926258"/>
                </a:lnTo>
                <a:close/>
                <a:moveTo>
                  <a:pt x="2957834" y="0"/>
                </a:moveTo>
                <a:lnTo>
                  <a:pt x="3853180" y="0"/>
                </a:lnTo>
                <a:lnTo>
                  <a:pt x="8323604" y="5888126"/>
                </a:lnTo>
                <a:lnTo>
                  <a:pt x="8347994" y="5928004"/>
                </a:lnTo>
                <a:lnTo>
                  <a:pt x="7786344" y="6352298"/>
                </a:lnTo>
                <a:lnTo>
                  <a:pt x="7755646" y="6319336"/>
                </a:lnTo>
                <a:close/>
                <a:moveTo>
                  <a:pt x="1971255" y="0"/>
                </a:moveTo>
                <a:lnTo>
                  <a:pt x="2866601" y="0"/>
                </a:lnTo>
                <a:lnTo>
                  <a:pt x="6479388" y="4758508"/>
                </a:lnTo>
                <a:lnTo>
                  <a:pt x="6492257" y="4778972"/>
                </a:lnTo>
                <a:lnTo>
                  <a:pt x="5926531" y="5206344"/>
                </a:lnTo>
                <a:lnTo>
                  <a:pt x="5911430" y="5189719"/>
                </a:lnTo>
                <a:close/>
                <a:moveTo>
                  <a:pt x="984673" y="0"/>
                </a:moveTo>
                <a:lnTo>
                  <a:pt x="1880019" y="0"/>
                </a:lnTo>
                <a:lnTo>
                  <a:pt x="6095297" y="5552065"/>
                </a:lnTo>
                <a:lnTo>
                  <a:pt x="5526300" y="5981909"/>
                </a:lnTo>
                <a:close/>
                <a:moveTo>
                  <a:pt x="0" y="0"/>
                </a:moveTo>
                <a:lnTo>
                  <a:pt x="893441" y="0"/>
                </a:lnTo>
                <a:lnTo>
                  <a:pt x="4191437" y="4343887"/>
                </a:lnTo>
                <a:lnTo>
                  <a:pt x="3622441" y="4773730"/>
                </a:lnTo>
                <a:lnTo>
                  <a:pt x="7888" y="128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xmlns="" id="{38629E41-3610-4A67-A15C-B9C87D24CCBD}"/>
              </a:ext>
            </a:extLst>
          </p:cNvPr>
          <p:cNvSpPr/>
          <p:nvPr userDrawn="1"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840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xmlns="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6" y="182247"/>
            <a:ext cx="11855436" cy="3922027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42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1758D9BC-8888-4D00-87BD-925DD3578F31}"/>
              </a:ext>
            </a:extLst>
          </p:cNvPr>
          <p:cNvSpPr/>
          <p:nvPr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6CAF925-9F3A-41A8-8DC9-F7B2C00CE899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B5E97878-981F-4100-9102-2E8C42D106AA}"/>
              </a:ext>
            </a:extLst>
          </p:cNvPr>
          <p:cNvSpPr txBox="1">
            <a:spLocks/>
          </p:cNvSpPr>
          <p:nvPr userDrawn="1"/>
        </p:nvSpPr>
        <p:spPr>
          <a:xfrm>
            <a:off x="466726" y="6412195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Fitness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16880D-6EDD-49EF-9D7B-9DAA4CE9FE9A}"/>
              </a:ext>
            </a:extLst>
          </p:cNvPr>
          <p:cNvSpPr/>
          <p:nvPr userDrawn="1"/>
        </p:nvSpPr>
        <p:spPr>
          <a:xfrm>
            <a:off x="2466975" y="6618074"/>
            <a:ext cx="97250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1758D9BC-8888-4D00-87BD-925DD3578F31}"/>
              </a:ext>
            </a:extLst>
          </p:cNvPr>
          <p:cNvSpPr/>
          <p:nvPr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6CAF925-9F3A-41A8-8DC9-F7B2C00CE899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B5E97878-981F-4100-9102-2E8C42D106AA}"/>
              </a:ext>
            </a:extLst>
          </p:cNvPr>
          <p:cNvSpPr txBox="1">
            <a:spLocks/>
          </p:cNvSpPr>
          <p:nvPr userDrawn="1"/>
        </p:nvSpPr>
        <p:spPr>
          <a:xfrm>
            <a:off x="466726" y="6412195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Fitness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16880D-6EDD-49EF-9D7B-9DAA4CE9FE9A}"/>
              </a:ext>
            </a:extLst>
          </p:cNvPr>
          <p:cNvSpPr/>
          <p:nvPr userDrawn="1"/>
        </p:nvSpPr>
        <p:spPr>
          <a:xfrm>
            <a:off x="2466975" y="6618074"/>
            <a:ext cx="97250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26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7412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xmlns="" id="{EAD13EB6-0BEC-497B-8852-A0527DE99D2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282399" y="0"/>
            <a:ext cx="8347994" cy="6352298"/>
          </a:xfrm>
          <a:custGeom>
            <a:avLst/>
            <a:gdLst>
              <a:gd name="connsiteX0" fmla="*/ 6904160 w 8347994"/>
              <a:gd name="connsiteY0" fmla="*/ 0 h 6352298"/>
              <a:gd name="connsiteX1" fmla="*/ 7799505 w 8347994"/>
              <a:gd name="connsiteY1" fmla="*/ 0 h 6352298"/>
              <a:gd name="connsiteX2" fmla="*/ 8113190 w 8347994"/>
              <a:gd name="connsiteY2" fmla="*/ 413163 h 6352298"/>
              <a:gd name="connsiteX3" fmla="*/ 8140547 w 8347994"/>
              <a:gd name="connsiteY3" fmla="*/ 457894 h 6352298"/>
              <a:gd name="connsiteX4" fmla="*/ 7579808 w 8347994"/>
              <a:gd name="connsiteY4" fmla="*/ 881500 h 6352298"/>
              <a:gd name="connsiteX5" fmla="*/ 7545232 w 8347994"/>
              <a:gd name="connsiteY5" fmla="*/ 844373 h 6352298"/>
              <a:gd name="connsiteX6" fmla="*/ 5917579 w 8347994"/>
              <a:gd name="connsiteY6" fmla="*/ 0 h 6352298"/>
              <a:gd name="connsiteX7" fmla="*/ 6812924 w 8347994"/>
              <a:gd name="connsiteY7" fmla="*/ 0 h 6352298"/>
              <a:gd name="connsiteX8" fmla="*/ 8028326 w 8347994"/>
              <a:gd name="connsiteY8" fmla="*/ 1600843 h 6352298"/>
              <a:gd name="connsiteX9" fmla="*/ 8063659 w 8347994"/>
              <a:gd name="connsiteY9" fmla="*/ 1658614 h 6352298"/>
              <a:gd name="connsiteX10" fmla="*/ 7505367 w 8347994"/>
              <a:gd name="connsiteY10" fmla="*/ 2080371 h 6352298"/>
              <a:gd name="connsiteX11" fmla="*/ 7460369 w 8347994"/>
              <a:gd name="connsiteY11" fmla="*/ 2032053 h 6352298"/>
              <a:gd name="connsiteX12" fmla="*/ 4930997 w 8347994"/>
              <a:gd name="connsiteY12" fmla="*/ 0 h 6352298"/>
              <a:gd name="connsiteX13" fmla="*/ 5826342 w 8347994"/>
              <a:gd name="connsiteY13" fmla="*/ 0 h 6352298"/>
              <a:gd name="connsiteX14" fmla="*/ 7908492 w 8347994"/>
              <a:gd name="connsiteY14" fmla="*/ 2742461 h 6352298"/>
              <a:gd name="connsiteX15" fmla="*/ 7339496 w 8347994"/>
              <a:gd name="connsiteY15" fmla="*/ 3172304 h 6352298"/>
              <a:gd name="connsiteX16" fmla="*/ 3944416 w 8347994"/>
              <a:gd name="connsiteY16" fmla="*/ 0 h 6352298"/>
              <a:gd name="connsiteX17" fmla="*/ 4839762 w 8347994"/>
              <a:gd name="connsiteY17" fmla="*/ 0 h 6352298"/>
              <a:gd name="connsiteX18" fmla="*/ 8252523 w 8347994"/>
              <a:gd name="connsiteY18" fmla="*/ 4495047 h 6352298"/>
              <a:gd name="connsiteX19" fmla="*/ 8267780 w 8347994"/>
              <a:gd name="connsiteY19" fmla="*/ 4519993 h 6352298"/>
              <a:gd name="connsiteX20" fmla="*/ 7703327 w 8347994"/>
              <a:gd name="connsiteY20" fmla="*/ 4946405 h 6352298"/>
              <a:gd name="connsiteX21" fmla="*/ 7684564 w 8347994"/>
              <a:gd name="connsiteY21" fmla="*/ 4926258 h 6352298"/>
              <a:gd name="connsiteX22" fmla="*/ 2957834 w 8347994"/>
              <a:gd name="connsiteY22" fmla="*/ 0 h 6352298"/>
              <a:gd name="connsiteX23" fmla="*/ 3853180 w 8347994"/>
              <a:gd name="connsiteY23" fmla="*/ 0 h 6352298"/>
              <a:gd name="connsiteX24" fmla="*/ 8323604 w 8347994"/>
              <a:gd name="connsiteY24" fmla="*/ 5888126 h 6352298"/>
              <a:gd name="connsiteX25" fmla="*/ 8347994 w 8347994"/>
              <a:gd name="connsiteY25" fmla="*/ 5928004 h 6352298"/>
              <a:gd name="connsiteX26" fmla="*/ 7786344 w 8347994"/>
              <a:gd name="connsiteY26" fmla="*/ 6352298 h 6352298"/>
              <a:gd name="connsiteX27" fmla="*/ 7755646 w 8347994"/>
              <a:gd name="connsiteY27" fmla="*/ 6319336 h 6352298"/>
              <a:gd name="connsiteX28" fmla="*/ 1971255 w 8347994"/>
              <a:gd name="connsiteY28" fmla="*/ 0 h 6352298"/>
              <a:gd name="connsiteX29" fmla="*/ 2866601 w 8347994"/>
              <a:gd name="connsiteY29" fmla="*/ 0 h 6352298"/>
              <a:gd name="connsiteX30" fmla="*/ 6479388 w 8347994"/>
              <a:gd name="connsiteY30" fmla="*/ 4758508 h 6352298"/>
              <a:gd name="connsiteX31" fmla="*/ 6492257 w 8347994"/>
              <a:gd name="connsiteY31" fmla="*/ 4778972 h 6352298"/>
              <a:gd name="connsiteX32" fmla="*/ 5926531 w 8347994"/>
              <a:gd name="connsiteY32" fmla="*/ 5206344 h 6352298"/>
              <a:gd name="connsiteX33" fmla="*/ 5911430 w 8347994"/>
              <a:gd name="connsiteY33" fmla="*/ 5189719 h 6352298"/>
              <a:gd name="connsiteX34" fmla="*/ 984673 w 8347994"/>
              <a:gd name="connsiteY34" fmla="*/ 0 h 6352298"/>
              <a:gd name="connsiteX35" fmla="*/ 1880019 w 8347994"/>
              <a:gd name="connsiteY35" fmla="*/ 0 h 6352298"/>
              <a:gd name="connsiteX36" fmla="*/ 6095297 w 8347994"/>
              <a:gd name="connsiteY36" fmla="*/ 5552065 h 6352298"/>
              <a:gd name="connsiteX37" fmla="*/ 5526300 w 8347994"/>
              <a:gd name="connsiteY37" fmla="*/ 5981909 h 6352298"/>
              <a:gd name="connsiteX38" fmla="*/ 0 w 8347994"/>
              <a:gd name="connsiteY38" fmla="*/ 0 h 6352298"/>
              <a:gd name="connsiteX39" fmla="*/ 893441 w 8347994"/>
              <a:gd name="connsiteY39" fmla="*/ 0 h 6352298"/>
              <a:gd name="connsiteX40" fmla="*/ 4191437 w 8347994"/>
              <a:gd name="connsiteY40" fmla="*/ 4343887 h 6352298"/>
              <a:gd name="connsiteX41" fmla="*/ 3622441 w 8347994"/>
              <a:gd name="connsiteY41" fmla="*/ 4773730 h 6352298"/>
              <a:gd name="connsiteX42" fmla="*/ 7888 w 8347994"/>
              <a:gd name="connsiteY42" fmla="*/ 12898 h 635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47994" h="6352298">
                <a:moveTo>
                  <a:pt x="6904160" y="0"/>
                </a:moveTo>
                <a:lnTo>
                  <a:pt x="7799505" y="0"/>
                </a:lnTo>
                <a:lnTo>
                  <a:pt x="8113190" y="413163"/>
                </a:lnTo>
                <a:lnTo>
                  <a:pt x="8140547" y="457894"/>
                </a:lnTo>
                <a:lnTo>
                  <a:pt x="7579808" y="881500"/>
                </a:lnTo>
                <a:lnTo>
                  <a:pt x="7545232" y="844373"/>
                </a:lnTo>
                <a:close/>
                <a:moveTo>
                  <a:pt x="5917579" y="0"/>
                </a:moveTo>
                <a:lnTo>
                  <a:pt x="6812924" y="0"/>
                </a:lnTo>
                <a:lnTo>
                  <a:pt x="8028326" y="1600843"/>
                </a:lnTo>
                <a:lnTo>
                  <a:pt x="8063659" y="1658614"/>
                </a:lnTo>
                <a:lnTo>
                  <a:pt x="7505367" y="2080371"/>
                </a:lnTo>
                <a:lnTo>
                  <a:pt x="7460369" y="2032053"/>
                </a:lnTo>
                <a:close/>
                <a:moveTo>
                  <a:pt x="4930997" y="0"/>
                </a:moveTo>
                <a:lnTo>
                  <a:pt x="5826342" y="0"/>
                </a:lnTo>
                <a:lnTo>
                  <a:pt x="7908492" y="2742461"/>
                </a:lnTo>
                <a:lnTo>
                  <a:pt x="7339496" y="3172304"/>
                </a:lnTo>
                <a:close/>
                <a:moveTo>
                  <a:pt x="3944416" y="0"/>
                </a:moveTo>
                <a:lnTo>
                  <a:pt x="4839762" y="0"/>
                </a:lnTo>
                <a:lnTo>
                  <a:pt x="8252523" y="4495047"/>
                </a:lnTo>
                <a:lnTo>
                  <a:pt x="8267780" y="4519993"/>
                </a:lnTo>
                <a:lnTo>
                  <a:pt x="7703327" y="4946405"/>
                </a:lnTo>
                <a:lnTo>
                  <a:pt x="7684564" y="4926258"/>
                </a:lnTo>
                <a:close/>
                <a:moveTo>
                  <a:pt x="2957834" y="0"/>
                </a:moveTo>
                <a:lnTo>
                  <a:pt x="3853180" y="0"/>
                </a:lnTo>
                <a:lnTo>
                  <a:pt x="8323604" y="5888126"/>
                </a:lnTo>
                <a:lnTo>
                  <a:pt x="8347994" y="5928004"/>
                </a:lnTo>
                <a:lnTo>
                  <a:pt x="7786344" y="6352298"/>
                </a:lnTo>
                <a:lnTo>
                  <a:pt x="7755646" y="6319336"/>
                </a:lnTo>
                <a:close/>
                <a:moveTo>
                  <a:pt x="1971255" y="0"/>
                </a:moveTo>
                <a:lnTo>
                  <a:pt x="2866601" y="0"/>
                </a:lnTo>
                <a:lnTo>
                  <a:pt x="6479388" y="4758508"/>
                </a:lnTo>
                <a:lnTo>
                  <a:pt x="6492257" y="4778972"/>
                </a:lnTo>
                <a:lnTo>
                  <a:pt x="5926531" y="5206344"/>
                </a:lnTo>
                <a:lnTo>
                  <a:pt x="5911430" y="5189719"/>
                </a:lnTo>
                <a:close/>
                <a:moveTo>
                  <a:pt x="984673" y="0"/>
                </a:moveTo>
                <a:lnTo>
                  <a:pt x="1880019" y="0"/>
                </a:lnTo>
                <a:lnTo>
                  <a:pt x="6095297" y="5552065"/>
                </a:lnTo>
                <a:lnTo>
                  <a:pt x="5526300" y="5981909"/>
                </a:lnTo>
                <a:close/>
                <a:moveTo>
                  <a:pt x="0" y="0"/>
                </a:moveTo>
                <a:lnTo>
                  <a:pt x="893441" y="0"/>
                </a:lnTo>
                <a:lnTo>
                  <a:pt x="4191437" y="4343887"/>
                </a:lnTo>
                <a:lnTo>
                  <a:pt x="3622441" y="4773730"/>
                </a:lnTo>
                <a:lnTo>
                  <a:pt x="7888" y="128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xmlns="" id="{38629E41-3610-4A67-A15C-B9C87D24CCBD}"/>
              </a:ext>
            </a:extLst>
          </p:cNvPr>
          <p:cNvSpPr/>
          <p:nvPr userDrawn="1"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840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 userDrawn="1"/>
        </p:nvSpPr>
        <p:spPr>
          <a:xfrm>
            <a:off x="1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Rectangle 25"/>
          <p:cNvSpPr/>
          <p:nvPr userDrawn="1"/>
        </p:nvSpPr>
        <p:spPr>
          <a:xfrm flipH="1" flipV="1">
            <a:off x="11016344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 flipH="1">
            <a:off x="2117" y="0"/>
            <a:ext cx="4269680" cy="6858000"/>
          </a:xfrm>
          <a:prstGeom prst="parallelogram">
            <a:avLst>
              <a:gd name="adj" fmla="val 2390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back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 flipH="1">
            <a:off x="3436663" y="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 flipH="1">
            <a:off x="3456980" y="351000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621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xmlns="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6" y="182247"/>
            <a:ext cx="11855436" cy="3922027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42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NG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xmlns="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263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8" Type="http://schemas.openxmlformats.org/officeDocument/2006/relationships/slideLayout" Target="../slideLayouts/slideLayout1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8" r:id="rId3"/>
    <p:sldLayoutId id="2147483731" r:id="rId4"/>
    <p:sldLayoutId id="2147483737" r:id="rId5"/>
    <p:sldLayoutId id="2147483747" r:id="rId6"/>
    <p:sldLayoutId id="2147483736" r:id="rId7"/>
    <p:sldLayoutId id="2147483739" r:id="rId8"/>
    <p:sldLayoutId id="2147483740" r:id="rId9"/>
    <p:sldLayoutId id="2147483741" r:id="rId10"/>
    <p:sldLayoutId id="2147483745" r:id="rId11"/>
    <p:sldLayoutId id="2147483742" r:id="rId12"/>
    <p:sldLayoutId id="2147483743" r:id="rId13"/>
    <p:sldLayoutId id="2147483744" r:id="rId14"/>
    <p:sldLayoutId id="2147483749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33" r:id="rId21"/>
    <p:sldLayoutId id="2147483734" r:id="rId22"/>
    <p:sldLayoutId id="2147483778" r:id="rId23"/>
    <p:sldLayoutId id="2147483781" r:id="rId24"/>
    <p:sldLayoutId id="2147483782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56" r:id="rId2"/>
    <p:sldLayoutId id="2147483760" r:id="rId3"/>
    <p:sldLayoutId id="2147483762" r:id="rId4"/>
    <p:sldLayoutId id="2147483779" r:id="rId5"/>
    <p:sldLayoutId id="2147483780" r:id="rId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589594" y="723682"/>
            <a:ext cx="68425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 smtClean="0">
                <a:solidFill>
                  <a:schemeClr val="bg1"/>
                </a:solidFill>
                <a:cs typeface="Arial" pitchFamily="34" charset="0"/>
              </a:rPr>
              <a:t>체중 일기장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589594" y="6037245"/>
            <a:ext cx="684248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1802100265 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김도엽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1502101153 </a:t>
            </a:r>
            <a:r>
              <a:rPr lang="ko-KR" altLang="en-US" dirty="0" smtClean="0">
                <a:solidFill>
                  <a:schemeClr val="bg1"/>
                </a:solidFill>
                <a:cs typeface="Arial" pitchFamily="34" charset="0"/>
              </a:rPr>
              <a:t>김승도 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구성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및 동작 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2" descr="C:\Users\Ant\Desktop\KakaoTalk_20190623_202608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546196"/>
            <a:ext cx="2877675" cy="6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62008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0" name="Group 26">
            <a:extLst>
              <a:ext uri="{FF2B5EF4-FFF2-40B4-BE49-F238E27FC236}">
                <a16:creationId xmlns:a16="http://schemas.microsoft.com/office/drawing/2014/main" xmlns="" id="{7140BE93-19B6-40F6-909B-9C300557C8E0}"/>
              </a:ext>
            </a:extLst>
          </p:cNvPr>
          <p:cNvGrpSpPr/>
          <p:nvPr/>
        </p:nvGrpSpPr>
        <p:grpSpPr>
          <a:xfrm>
            <a:off x="7401888" y="760277"/>
            <a:ext cx="4356358" cy="639052"/>
            <a:chOff x="5052655" y="1794549"/>
            <a:chExt cx="6503808" cy="639052"/>
          </a:xfrm>
        </p:grpSpPr>
        <p:sp>
          <p:nvSpPr>
            <p:cNvPr id="16" name="Chevron 13">
              <a:extLst>
                <a:ext uri="{FF2B5EF4-FFF2-40B4-BE49-F238E27FC236}">
                  <a16:creationId xmlns:a16="http://schemas.microsoft.com/office/drawing/2014/main" xmlns="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xmlns="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39052"/>
              <a:chOff x="3779912" y="1717580"/>
              <a:chExt cx="4896545" cy="63905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컴퓨터 시스템날짜를 자동으로 잡아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줌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Stamp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1026" name="Picture 2" descr="C:\Users\Ant\Desktop\KakaoTalk_20190624_2333307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546197"/>
            <a:ext cx="2877675" cy="61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구성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및 동작 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2" descr="C:\Users\Ant\Desktop\KakaoTalk_20190623_202608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546196"/>
            <a:ext cx="2877675" cy="6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62008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5" name="Group 35">
            <a:extLst>
              <a:ext uri="{FF2B5EF4-FFF2-40B4-BE49-F238E27FC236}">
                <a16:creationId xmlns:a16="http://schemas.microsoft.com/office/drawing/2014/main" xmlns="" id="{BBFFBEFB-215F-43EF-9B54-09D2161E4879}"/>
              </a:ext>
            </a:extLst>
          </p:cNvPr>
          <p:cNvGrpSpPr/>
          <p:nvPr/>
        </p:nvGrpSpPr>
        <p:grpSpPr>
          <a:xfrm>
            <a:off x="7358430" y="4388115"/>
            <a:ext cx="4692894" cy="1377716"/>
            <a:chOff x="5052655" y="1794549"/>
            <a:chExt cx="6503808" cy="1377716"/>
          </a:xfrm>
        </p:grpSpPr>
        <p:sp>
          <p:nvSpPr>
            <p:cNvPr id="22" name="Chevron 13">
              <a:extLst>
                <a:ext uri="{FF2B5EF4-FFF2-40B4-BE49-F238E27FC236}">
                  <a16:creationId xmlns:a16="http://schemas.microsoft.com/office/drawing/2014/main" xmlns="" id="{B1B9182E-7E9C-4644-9346-D147EFAC7222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3" name="Group 38">
              <a:extLst>
                <a:ext uri="{FF2B5EF4-FFF2-40B4-BE49-F238E27FC236}">
                  <a16:creationId xmlns:a16="http://schemas.microsoft.com/office/drawing/2014/main" xmlns="" id="{17A46594-AF3A-4CE5-8424-75CFBF0AF72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1377716"/>
              <a:chOff x="3779912" y="1717580"/>
              <a:chExt cx="4896545" cy="137771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48A57D5D-733B-4BEF-A848-14F5905D18D0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체중을 입력하게 되면 그 날에 대한 체중이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저장되고 프로그램상에서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BMI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계산하여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출력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880802DC-BACA-4B71-8873-5181B094669B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신체정보 입력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xmlns="" id="{7140BE93-19B6-40F6-909B-9C300557C8E0}"/>
              </a:ext>
            </a:extLst>
          </p:cNvPr>
          <p:cNvGrpSpPr/>
          <p:nvPr/>
        </p:nvGrpSpPr>
        <p:grpSpPr>
          <a:xfrm>
            <a:off x="7401888" y="760277"/>
            <a:ext cx="4356358" cy="639052"/>
            <a:chOff x="5052655" y="1794549"/>
            <a:chExt cx="6503808" cy="639052"/>
          </a:xfrm>
        </p:grpSpPr>
        <p:sp>
          <p:nvSpPr>
            <p:cNvPr id="26" name="Chevron 13">
              <a:extLst>
                <a:ext uri="{FF2B5EF4-FFF2-40B4-BE49-F238E27FC236}">
                  <a16:creationId xmlns:a16="http://schemas.microsoft.com/office/drawing/2014/main" xmlns="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7" name="Group 29">
              <a:extLst>
                <a:ext uri="{FF2B5EF4-FFF2-40B4-BE49-F238E27FC236}">
                  <a16:creationId xmlns:a16="http://schemas.microsoft.com/office/drawing/2014/main" xmlns="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39052"/>
              <a:chOff x="3779912" y="1717580"/>
              <a:chExt cx="4896545" cy="63905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컴퓨터 시스템날짜를 자동으로 잡아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줌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Stamp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20" name="Picture 2" descr="C:\Users\Ant\Desktop\KakaoTalk_20190624_2333307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546197"/>
            <a:ext cx="2877675" cy="61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5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구성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및 동작 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2" descr="C:\Users\Ant\Desktop\KakaoTalk_20190623_202608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546196"/>
            <a:ext cx="2877675" cy="6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62008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2" name="Group 26">
            <a:extLst>
              <a:ext uri="{FF2B5EF4-FFF2-40B4-BE49-F238E27FC236}">
                <a16:creationId xmlns:a16="http://schemas.microsoft.com/office/drawing/2014/main" xmlns="" id="{7140BE93-19B6-40F6-909B-9C300557C8E0}"/>
              </a:ext>
            </a:extLst>
          </p:cNvPr>
          <p:cNvGrpSpPr/>
          <p:nvPr/>
        </p:nvGrpSpPr>
        <p:grpSpPr>
          <a:xfrm>
            <a:off x="7401888" y="760277"/>
            <a:ext cx="4356358" cy="639052"/>
            <a:chOff x="5052655" y="1794549"/>
            <a:chExt cx="6503808" cy="639052"/>
          </a:xfrm>
        </p:grpSpPr>
        <p:sp>
          <p:nvSpPr>
            <p:cNvPr id="33" name="Chevron 13">
              <a:extLst>
                <a:ext uri="{FF2B5EF4-FFF2-40B4-BE49-F238E27FC236}">
                  <a16:creationId xmlns:a16="http://schemas.microsoft.com/office/drawing/2014/main" xmlns="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4" name="Group 29">
              <a:extLst>
                <a:ext uri="{FF2B5EF4-FFF2-40B4-BE49-F238E27FC236}">
                  <a16:creationId xmlns:a16="http://schemas.microsoft.com/office/drawing/2014/main" xmlns="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39052"/>
              <a:chOff x="3779912" y="1717580"/>
              <a:chExt cx="4896545" cy="63905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컴퓨터 시스템날짜를 자동으로 잡아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줌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Stamp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2" name="Group 35">
            <a:extLst>
              <a:ext uri="{FF2B5EF4-FFF2-40B4-BE49-F238E27FC236}">
                <a16:creationId xmlns:a16="http://schemas.microsoft.com/office/drawing/2014/main" xmlns="" id="{BBFFBEFB-215F-43EF-9B54-09D2161E4879}"/>
              </a:ext>
            </a:extLst>
          </p:cNvPr>
          <p:cNvGrpSpPr/>
          <p:nvPr/>
        </p:nvGrpSpPr>
        <p:grpSpPr>
          <a:xfrm>
            <a:off x="7358430" y="4388115"/>
            <a:ext cx="4692894" cy="1377716"/>
            <a:chOff x="5052655" y="1794549"/>
            <a:chExt cx="6503808" cy="1377716"/>
          </a:xfrm>
        </p:grpSpPr>
        <p:sp>
          <p:nvSpPr>
            <p:cNvPr id="43" name="Chevron 13">
              <a:extLst>
                <a:ext uri="{FF2B5EF4-FFF2-40B4-BE49-F238E27FC236}">
                  <a16:creationId xmlns:a16="http://schemas.microsoft.com/office/drawing/2014/main" xmlns="" id="{B1B9182E-7E9C-4644-9346-D147EFAC7222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4" name="Group 38">
              <a:extLst>
                <a:ext uri="{FF2B5EF4-FFF2-40B4-BE49-F238E27FC236}">
                  <a16:creationId xmlns:a16="http://schemas.microsoft.com/office/drawing/2014/main" xmlns="" id="{17A46594-AF3A-4CE5-8424-75CFBF0AF72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1377716"/>
              <a:chOff x="3779912" y="1717580"/>
              <a:chExt cx="4896545" cy="137771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48A57D5D-733B-4BEF-A848-14F5905D18D0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체중을 입력하게 되면 그 날에 대한 체중이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저장되고 프로그램상에서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BMI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계산하여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출력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80802DC-BACA-4B71-8873-5181B094669B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신체정보 입력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25" name="Picture 2" descr="C:\Users\Ant\Desktop\KakaoTalk_20190624_2333307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546197"/>
            <a:ext cx="2877675" cy="61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3">
            <a:extLst>
              <a:ext uri="{FF2B5EF4-FFF2-40B4-BE49-F238E27FC236}">
                <a16:creationId xmlns:a16="http://schemas.microsoft.com/office/drawing/2014/main" xmlns="" id="{DBFFF5D4-D530-4326-8A1F-3D1EE2FC11D9}"/>
              </a:ext>
            </a:extLst>
          </p:cNvPr>
          <p:cNvGrpSpPr/>
          <p:nvPr/>
        </p:nvGrpSpPr>
        <p:grpSpPr>
          <a:xfrm>
            <a:off x="254288" y="2571568"/>
            <a:ext cx="3788977" cy="1108049"/>
            <a:chOff x="5838937" y="1724211"/>
            <a:chExt cx="5586454" cy="1108049"/>
          </a:xfrm>
        </p:grpSpPr>
        <p:sp>
          <p:nvSpPr>
            <p:cNvPr id="47" name="Chevron 13">
              <a:extLst>
                <a:ext uri="{FF2B5EF4-FFF2-40B4-BE49-F238E27FC236}">
                  <a16:creationId xmlns:a16="http://schemas.microsoft.com/office/drawing/2014/main" xmlns="" id="{8764695B-446F-4453-B939-21C5BB5AE695}"/>
                </a:ext>
              </a:extLst>
            </p:cNvPr>
            <p:cNvSpPr/>
            <p:nvPr/>
          </p:nvSpPr>
          <p:spPr>
            <a:xfrm flipH="1">
              <a:off x="11025192" y="1854392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8" name="Group 46">
              <a:extLst>
                <a:ext uri="{FF2B5EF4-FFF2-40B4-BE49-F238E27FC236}">
                  <a16:creationId xmlns:a16="http://schemas.microsoft.com/office/drawing/2014/main" xmlns="" id="{2C844AD1-72F7-4BE5-B1B1-90B91D77CB96}"/>
                </a:ext>
              </a:extLst>
            </p:cNvPr>
            <p:cNvGrpSpPr/>
            <p:nvPr/>
          </p:nvGrpSpPr>
          <p:grpSpPr>
            <a:xfrm>
              <a:off x="5838937" y="1724211"/>
              <a:ext cx="4769848" cy="1108049"/>
              <a:chOff x="3779912" y="1647242"/>
              <a:chExt cx="4084944" cy="110804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F64F7992-B885-4754-902C-966DE81B6634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08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일별 단위로 전날 기록 체중보다 늘어나면 빨간색 표기</a:t>
                </a:r>
                <a:endPara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r"/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줄어들면 파란색 표기  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91CE2529-714A-4850-A717-02BE543D9C31}"/>
                  </a:ext>
                </a:extLst>
              </p:cNvPr>
              <p:cNvSpPr txBox="1"/>
              <p:nvPr/>
            </p:nvSpPr>
            <p:spPr>
              <a:xfrm>
                <a:off x="3779912" y="1647242"/>
                <a:ext cx="40849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한눈에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볼 수 있는 </a:t>
                </a: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변화량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77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구성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및 동작 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2" descr="C:\Users\Ant\Desktop\KakaoTalk_20190623_202608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546196"/>
            <a:ext cx="2877675" cy="61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62008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1" name="Group 43">
            <a:extLst>
              <a:ext uri="{FF2B5EF4-FFF2-40B4-BE49-F238E27FC236}">
                <a16:creationId xmlns:a16="http://schemas.microsoft.com/office/drawing/2014/main" xmlns="" id="{DBFFF5D4-D530-4326-8A1F-3D1EE2FC11D9}"/>
              </a:ext>
            </a:extLst>
          </p:cNvPr>
          <p:cNvGrpSpPr/>
          <p:nvPr/>
        </p:nvGrpSpPr>
        <p:grpSpPr>
          <a:xfrm>
            <a:off x="254288" y="2571568"/>
            <a:ext cx="3788977" cy="1108049"/>
            <a:chOff x="5838937" y="1724211"/>
            <a:chExt cx="5586454" cy="1108049"/>
          </a:xfrm>
        </p:grpSpPr>
        <p:sp>
          <p:nvSpPr>
            <p:cNvPr id="27" name="Chevron 13">
              <a:extLst>
                <a:ext uri="{FF2B5EF4-FFF2-40B4-BE49-F238E27FC236}">
                  <a16:creationId xmlns:a16="http://schemas.microsoft.com/office/drawing/2014/main" xmlns="" id="{8764695B-446F-4453-B939-21C5BB5AE695}"/>
                </a:ext>
              </a:extLst>
            </p:cNvPr>
            <p:cNvSpPr/>
            <p:nvPr/>
          </p:nvSpPr>
          <p:spPr>
            <a:xfrm flipH="1">
              <a:off x="11025192" y="1854392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8" name="Group 46">
              <a:extLst>
                <a:ext uri="{FF2B5EF4-FFF2-40B4-BE49-F238E27FC236}">
                  <a16:creationId xmlns:a16="http://schemas.microsoft.com/office/drawing/2014/main" xmlns="" id="{2C844AD1-72F7-4BE5-B1B1-90B91D77CB96}"/>
                </a:ext>
              </a:extLst>
            </p:cNvPr>
            <p:cNvGrpSpPr/>
            <p:nvPr/>
          </p:nvGrpSpPr>
          <p:grpSpPr>
            <a:xfrm>
              <a:off x="5838937" y="1724211"/>
              <a:ext cx="4769848" cy="1108049"/>
              <a:chOff x="3779912" y="1647242"/>
              <a:chExt cx="4084944" cy="110804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F64F7992-B885-4754-902C-966DE81B6634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084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일별 단위로 전날 기록 체중보다 늘어나면 빨간색 표기</a:t>
                </a:r>
                <a:endPara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r"/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줄어들면 파란색 표기  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91CE2529-714A-4850-A717-02BE543D9C31}"/>
                  </a:ext>
                </a:extLst>
              </p:cNvPr>
              <p:cNvSpPr txBox="1"/>
              <p:nvPr/>
            </p:nvSpPr>
            <p:spPr>
              <a:xfrm>
                <a:off x="3779912" y="1647242"/>
                <a:ext cx="40849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한눈에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볼 수 있는 </a:t>
                </a: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변화량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2" name="Group 26">
            <a:extLst>
              <a:ext uri="{FF2B5EF4-FFF2-40B4-BE49-F238E27FC236}">
                <a16:creationId xmlns:a16="http://schemas.microsoft.com/office/drawing/2014/main" xmlns="" id="{7140BE93-19B6-40F6-909B-9C300557C8E0}"/>
              </a:ext>
            </a:extLst>
          </p:cNvPr>
          <p:cNvGrpSpPr/>
          <p:nvPr/>
        </p:nvGrpSpPr>
        <p:grpSpPr>
          <a:xfrm>
            <a:off x="7401888" y="760277"/>
            <a:ext cx="4356358" cy="639052"/>
            <a:chOff x="5052655" y="1794549"/>
            <a:chExt cx="6503808" cy="639052"/>
          </a:xfrm>
        </p:grpSpPr>
        <p:sp>
          <p:nvSpPr>
            <p:cNvPr id="33" name="Chevron 13">
              <a:extLst>
                <a:ext uri="{FF2B5EF4-FFF2-40B4-BE49-F238E27FC236}">
                  <a16:creationId xmlns:a16="http://schemas.microsoft.com/office/drawing/2014/main" xmlns="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4" name="Group 29">
              <a:extLst>
                <a:ext uri="{FF2B5EF4-FFF2-40B4-BE49-F238E27FC236}">
                  <a16:creationId xmlns:a16="http://schemas.microsoft.com/office/drawing/2014/main" xmlns="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39052"/>
              <a:chOff x="3779912" y="1717580"/>
              <a:chExt cx="4896545" cy="63905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컴퓨터 시스템날짜를 자동으로 잡아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줌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Time Stamp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2" name="Group 35">
            <a:extLst>
              <a:ext uri="{FF2B5EF4-FFF2-40B4-BE49-F238E27FC236}">
                <a16:creationId xmlns:a16="http://schemas.microsoft.com/office/drawing/2014/main" xmlns="" id="{BBFFBEFB-215F-43EF-9B54-09D2161E4879}"/>
              </a:ext>
            </a:extLst>
          </p:cNvPr>
          <p:cNvGrpSpPr/>
          <p:nvPr/>
        </p:nvGrpSpPr>
        <p:grpSpPr>
          <a:xfrm>
            <a:off x="7358430" y="4388115"/>
            <a:ext cx="4692894" cy="1377716"/>
            <a:chOff x="5052655" y="1794549"/>
            <a:chExt cx="6503808" cy="1377716"/>
          </a:xfrm>
        </p:grpSpPr>
        <p:sp>
          <p:nvSpPr>
            <p:cNvPr id="43" name="Chevron 13">
              <a:extLst>
                <a:ext uri="{FF2B5EF4-FFF2-40B4-BE49-F238E27FC236}">
                  <a16:creationId xmlns:a16="http://schemas.microsoft.com/office/drawing/2014/main" xmlns="" id="{B1B9182E-7E9C-4644-9346-D147EFAC7222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4" name="Group 38">
              <a:extLst>
                <a:ext uri="{FF2B5EF4-FFF2-40B4-BE49-F238E27FC236}">
                  <a16:creationId xmlns:a16="http://schemas.microsoft.com/office/drawing/2014/main" xmlns="" id="{17A46594-AF3A-4CE5-8424-75CFBF0AF72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1377716"/>
              <a:chOff x="3779912" y="1717580"/>
              <a:chExt cx="4896545" cy="137771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48A57D5D-733B-4BEF-A848-14F5905D18D0}"/>
                  </a:ext>
                </a:extLst>
              </p:cNvPr>
              <p:cNvSpPr txBox="1"/>
              <p:nvPr/>
            </p:nvSpPr>
            <p:spPr>
              <a:xfrm>
                <a:off x="3779913" y="2018078"/>
                <a:ext cx="489654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체중을 입력하게 되면 그 날에 대한 체중이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저장되고 프로그램상에서 </a:t>
                </a: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BMI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계산하여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출력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880802DC-BACA-4B71-8873-5181B094669B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신체정보 입력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25" name="Picture 2" descr="C:\Users\Ant\Desktop\KakaoTalk_20190624_23333076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546197"/>
            <a:ext cx="2877675" cy="615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43">
            <a:extLst>
              <a:ext uri="{FF2B5EF4-FFF2-40B4-BE49-F238E27FC236}">
                <a16:creationId xmlns:a16="http://schemas.microsoft.com/office/drawing/2014/main" xmlns="" id="{DBFFF5D4-D530-4326-8A1F-3D1EE2FC11D9}"/>
              </a:ext>
            </a:extLst>
          </p:cNvPr>
          <p:cNvGrpSpPr/>
          <p:nvPr/>
        </p:nvGrpSpPr>
        <p:grpSpPr>
          <a:xfrm>
            <a:off x="254288" y="5212756"/>
            <a:ext cx="3788977" cy="1354270"/>
            <a:chOff x="5838937" y="1724211"/>
            <a:chExt cx="5586454" cy="1354270"/>
          </a:xfrm>
        </p:grpSpPr>
        <p:sp>
          <p:nvSpPr>
            <p:cNvPr id="37" name="Chevron 13">
              <a:extLst>
                <a:ext uri="{FF2B5EF4-FFF2-40B4-BE49-F238E27FC236}">
                  <a16:creationId xmlns:a16="http://schemas.microsoft.com/office/drawing/2014/main" xmlns="" id="{8764695B-446F-4453-B939-21C5BB5AE695}"/>
                </a:ext>
              </a:extLst>
            </p:cNvPr>
            <p:cNvSpPr/>
            <p:nvPr/>
          </p:nvSpPr>
          <p:spPr>
            <a:xfrm flipH="1">
              <a:off x="11025193" y="2159190"/>
              <a:ext cx="400198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8" name="Group 46">
              <a:extLst>
                <a:ext uri="{FF2B5EF4-FFF2-40B4-BE49-F238E27FC236}">
                  <a16:creationId xmlns:a16="http://schemas.microsoft.com/office/drawing/2014/main" xmlns="" id="{2C844AD1-72F7-4BE5-B1B1-90B91D77CB96}"/>
                </a:ext>
              </a:extLst>
            </p:cNvPr>
            <p:cNvGrpSpPr/>
            <p:nvPr/>
          </p:nvGrpSpPr>
          <p:grpSpPr>
            <a:xfrm>
              <a:off x="5838937" y="1724211"/>
              <a:ext cx="4769848" cy="1354270"/>
              <a:chOff x="3779912" y="1647242"/>
              <a:chExt cx="4084944" cy="135427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F64F7992-B885-4754-902C-966DE81B6634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08494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또한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저장 돼있는 값과 비교하여 지난 달 대비 지난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주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대비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체중 </a:t>
                </a:r>
                <a:r>
                  <a:rPr lang="ko-KR" alt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변화량을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비교하여 나타냄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91CE2529-714A-4850-A717-02BE543D9C31}"/>
                  </a:ext>
                </a:extLst>
              </p:cNvPr>
              <p:cNvSpPr txBox="1"/>
              <p:nvPr/>
            </p:nvSpPr>
            <p:spPr>
              <a:xfrm>
                <a:off x="3779912" y="1647242"/>
                <a:ext cx="40849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한눈에 </a:t>
                </a:r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볼 수 있는 </a:t>
                </a:r>
                <a:r>
                  <a:rPr lang="ko-KR" altLang="en-US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변화량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3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mtClean="0"/>
              <a:t>작품시연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385B7EEF-F5B6-483E-9B94-C792AF11E704}"/>
              </a:ext>
            </a:extLst>
          </p:cNvPr>
          <p:cNvSpPr/>
          <p:nvPr/>
        </p:nvSpPr>
        <p:spPr>
          <a:xfrm>
            <a:off x="5134491" y="1636108"/>
            <a:ext cx="1752691" cy="4296658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chemeClr val="accent3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52383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Chevron 17">
            <a:extLst>
              <a:ext uri="{FF2B5EF4-FFF2-40B4-BE49-F238E27FC236}">
                <a16:creationId xmlns:a16="http://schemas.microsoft.com/office/drawing/2014/main" xmlns="" id="{C97C9489-9301-40F3-919E-E47802422690}"/>
              </a:ext>
            </a:extLst>
          </p:cNvPr>
          <p:cNvSpPr/>
          <p:nvPr/>
        </p:nvSpPr>
        <p:spPr>
          <a:xfrm>
            <a:off x="11262880" y="5664535"/>
            <a:ext cx="256613" cy="36618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Freeform: Shape 16">
            <a:extLst>
              <a:ext uri="{FF2B5EF4-FFF2-40B4-BE49-F238E27FC236}">
                <a16:creationId xmlns:a16="http://schemas.microsoft.com/office/drawing/2014/main" xmlns="" id="{95E5D19D-8EC3-4A0A-BB6D-8BABC12522B9}"/>
              </a:ext>
            </a:extLst>
          </p:cNvPr>
          <p:cNvSpPr/>
          <p:nvPr/>
        </p:nvSpPr>
        <p:spPr>
          <a:xfrm>
            <a:off x="11680366" y="5417013"/>
            <a:ext cx="237036" cy="962997"/>
          </a:xfrm>
          <a:custGeom>
            <a:avLst/>
            <a:gdLst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476460 w 665146"/>
              <a:gd name="connsiteY29" fmla="*/ 2544490 h 2702261"/>
              <a:gd name="connsiteX30" fmla="*/ 546691 w 665146"/>
              <a:gd name="connsiteY30" fmla="*/ 2607433 h 2702261"/>
              <a:gd name="connsiteX31" fmla="*/ 618579 w 665146"/>
              <a:gd name="connsiteY31" fmla="*/ 2636585 h 2702261"/>
              <a:gd name="connsiteX32" fmla="*/ 653364 w 665146"/>
              <a:gd name="connsiteY32" fmla="*/ 2646855 h 2702261"/>
              <a:gd name="connsiteX33" fmla="*/ 655020 w 665146"/>
              <a:gd name="connsiteY33" fmla="*/ 2681640 h 2702261"/>
              <a:gd name="connsiteX34" fmla="*/ 596383 w 665146"/>
              <a:gd name="connsiteY34" fmla="*/ 2701517 h 2702261"/>
              <a:gd name="connsiteX35" fmla="*/ 436043 w 665146"/>
              <a:gd name="connsiteY35" fmla="*/ 2702179 h 2702261"/>
              <a:gd name="connsiteX36" fmla="*/ 285311 w 665146"/>
              <a:gd name="connsiteY36" fmla="*/ 2702179 h 2702261"/>
              <a:gd name="connsiteX37" fmla="*/ 265434 w 665146"/>
              <a:gd name="connsiteY37" fmla="*/ 2701848 h 2702261"/>
              <a:gd name="connsiteX38" fmla="*/ 259846 w 665146"/>
              <a:gd name="connsiteY38" fmla="*/ 2699685 h 2702261"/>
              <a:gd name="connsiteX39" fmla="*/ 254953 w 665146"/>
              <a:gd name="connsiteY39" fmla="*/ 2699685 h 2702261"/>
              <a:gd name="connsiteX40" fmla="*/ 235076 w 665146"/>
              <a:gd name="connsiteY40" fmla="*/ 2699354 h 2702261"/>
              <a:gd name="connsiteX41" fmla="*/ 203604 w 665146"/>
              <a:gd name="connsiteY41" fmla="*/ 2662582 h 2702261"/>
              <a:gd name="connsiteX42" fmla="*/ 209236 w 665146"/>
              <a:gd name="connsiteY42" fmla="*/ 2619847 h 2702261"/>
              <a:gd name="connsiteX43" fmla="*/ 244683 w 665146"/>
              <a:gd name="connsiteY43" fmla="*/ 2477727 h 2702261"/>
              <a:gd name="connsiteX44" fmla="*/ 194991 w 665146"/>
              <a:gd name="connsiteY44" fmla="*/ 2245831 h 2702261"/>
              <a:gd name="connsiteX45" fmla="*/ 180746 w 665146"/>
              <a:gd name="connsiteY45" fmla="*/ 2066939 h 2702261"/>
              <a:gd name="connsiteX46" fmla="*/ 205592 w 665146"/>
              <a:gd name="connsiteY46" fmla="*/ 1980144 h 2702261"/>
              <a:gd name="connsiteX47" fmla="*/ 185053 w 665146"/>
              <a:gd name="connsiteY47" fmla="*/ 1904281 h 2702261"/>
              <a:gd name="connsiteX48" fmla="*/ 178427 w 665146"/>
              <a:gd name="connsiteY48" fmla="*/ 1889373 h 2702261"/>
              <a:gd name="connsiteX49" fmla="*/ 150599 w 665146"/>
              <a:gd name="connsiteY49" fmla="*/ 1770775 h 2702261"/>
              <a:gd name="connsiteX50" fmla="*/ 121778 w 665146"/>
              <a:gd name="connsiteY50" fmla="*/ 1730358 h 2702261"/>
              <a:gd name="connsiteX51" fmla="*/ 116478 w 665146"/>
              <a:gd name="connsiteY51" fmla="*/ 1713463 h 2702261"/>
              <a:gd name="connsiteX52" fmla="*/ 91632 w 665146"/>
              <a:gd name="connsiteY52" fmla="*/ 1674703 h 2702261"/>
              <a:gd name="connsiteX53" fmla="*/ 50884 w 665146"/>
              <a:gd name="connsiteY53" fmla="*/ 1546498 h 2702261"/>
              <a:gd name="connsiteX54" fmla="*/ 77386 w 665146"/>
              <a:gd name="connsiteY54" fmla="*/ 1405372 h 2702261"/>
              <a:gd name="connsiteX55" fmla="*/ 89312 w 665146"/>
              <a:gd name="connsiteY55" fmla="*/ 1358993 h 2702261"/>
              <a:gd name="connsiteX56" fmla="*/ 77386 w 665146"/>
              <a:gd name="connsiteY56" fmla="*/ 1313608 h 2702261"/>
              <a:gd name="connsiteX57" fmla="*/ 32001 w 665146"/>
              <a:gd name="connsiteY57" fmla="*/ 1260934 h 2702261"/>
              <a:gd name="connsiteX58" fmla="*/ 29682 w 665146"/>
              <a:gd name="connsiteY58" fmla="*/ 1088337 h 2702261"/>
              <a:gd name="connsiteX59" fmla="*/ 6492 w 665146"/>
              <a:gd name="connsiteY59" fmla="*/ 951519 h 2702261"/>
              <a:gd name="connsiteX60" fmla="*/ 32663 w 665146"/>
              <a:gd name="connsiteY60" fmla="*/ 541725 h 2702261"/>
              <a:gd name="connsiteX61" fmla="*/ 91301 w 665146"/>
              <a:gd name="connsiteY61" fmla="*/ 472487 h 2702261"/>
              <a:gd name="connsiteX62" fmla="*/ 123435 w 665146"/>
              <a:gd name="connsiteY62" fmla="*/ 440684 h 2702261"/>
              <a:gd name="connsiteX63" fmla="*/ 126416 w 665146"/>
              <a:gd name="connsiteY63" fmla="*/ 413850 h 2702261"/>
              <a:gd name="connsiteX64" fmla="*/ 26038 w 665146"/>
              <a:gd name="connsiteY64" fmla="*/ 268087 h 2702261"/>
              <a:gd name="connsiteX65" fmla="*/ 20737 w 665146"/>
              <a:gd name="connsiteY65" fmla="*/ 199512 h 2702261"/>
              <a:gd name="connsiteX66" fmla="*/ 30676 w 665146"/>
              <a:gd name="connsiteY66" fmla="*/ 122655 h 2702261"/>
              <a:gd name="connsiteX67" fmla="*/ 67117 w 665146"/>
              <a:gd name="connsiteY67" fmla="*/ 52092 h 2702261"/>
              <a:gd name="connsiteX68" fmla="*/ 174701 w 665146"/>
              <a:gd name="connsiteY68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546691 w 665146"/>
              <a:gd name="connsiteY29" fmla="*/ 2607433 h 2702261"/>
              <a:gd name="connsiteX30" fmla="*/ 618579 w 665146"/>
              <a:gd name="connsiteY30" fmla="*/ 2636585 h 2702261"/>
              <a:gd name="connsiteX31" fmla="*/ 653364 w 665146"/>
              <a:gd name="connsiteY31" fmla="*/ 2646855 h 2702261"/>
              <a:gd name="connsiteX32" fmla="*/ 655020 w 665146"/>
              <a:gd name="connsiteY32" fmla="*/ 2681640 h 2702261"/>
              <a:gd name="connsiteX33" fmla="*/ 596383 w 665146"/>
              <a:gd name="connsiteY33" fmla="*/ 2701517 h 2702261"/>
              <a:gd name="connsiteX34" fmla="*/ 436043 w 665146"/>
              <a:gd name="connsiteY34" fmla="*/ 2702179 h 2702261"/>
              <a:gd name="connsiteX35" fmla="*/ 285311 w 665146"/>
              <a:gd name="connsiteY35" fmla="*/ 2702179 h 2702261"/>
              <a:gd name="connsiteX36" fmla="*/ 265434 w 665146"/>
              <a:gd name="connsiteY36" fmla="*/ 2701848 h 2702261"/>
              <a:gd name="connsiteX37" fmla="*/ 259846 w 665146"/>
              <a:gd name="connsiteY37" fmla="*/ 2699685 h 2702261"/>
              <a:gd name="connsiteX38" fmla="*/ 254953 w 665146"/>
              <a:gd name="connsiteY38" fmla="*/ 2699685 h 2702261"/>
              <a:gd name="connsiteX39" fmla="*/ 235076 w 665146"/>
              <a:gd name="connsiteY39" fmla="*/ 2699354 h 2702261"/>
              <a:gd name="connsiteX40" fmla="*/ 203604 w 665146"/>
              <a:gd name="connsiteY40" fmla="*/ 2662582 h 2702261"/>
              <a:gd name="connsiteX41" fmla="*/ 209236 w 665146"/>
              <a:gd name="connsiteY41" fmla="*/ 2619847 h 2702261"/>
              <a:gd name="connsiteX42" fmla="*/ 244683 w 665146"/>
              <a:gd name="connsiteY42" fmla="*/ 2477727 h 2702261"/>
              <a:gd name="connsiteX43" fmla="*/ 194991 w 665146"/>
              <a:gd name="connsiteY43" fmla="*/ 2245831 h 2702261"/>
              <a:gd name="connsiteX44" fmla="*/ 180746 w 665146"/>
              <a:gd name="connsiteY44" fmla="*/ 2066939 h 2702261"/>
              <a:gd name="connsiteX45" fmla="*/ 205592 w 665146"/>
              <a:gd name="connsiteY45" fmla="*/ 1980144 h 2702261"/>
              <a:gd name="connsiteX46" fmla="*/ 185053 w 665146"/>
              <a:gd name="connsiteY46" fmla="*/ 1904281 h 2702261"/>
              <a:gd name="connsiteX47" fmla="*/ 178427 w 665146"/>
              <a:gd name="connsiteY47" fmla="*/ 1889373 h 2702261"/>
              <a:gd name="connsiteX48" fmla="*/ 150599 w 665146"/>
              <a:gd name="connsiteY48" fmla="*/ 1770775 h 2702261"/>
              <a:gd name="connsiteX49" fmla="*/ 121778 w 665146"/>
              <a:gd name="connsiteY49" fmla="*/ 1730358 h 2702261"/>
              <a:gd name="connsiteX50" fmla="*/ 116478 w 665146"/>
              <a:gd name="connsiteY50" fmla="*/ 1713463 h 2702261"/>
              <a:gd name="connsiteX51" fmla="*/ 91632 w 665146"/>
              <a:gd name="connsiteY51" fmla="*/ 1674703 h 2702261"/>
              <a:gd name="connsiteX52" fmla="*/ 50884 w 665146"/>
              <a:gd name="connsiteY52" fmla="*/ 1546498 h 2702261"/>
              <a:gd name="connsiteX53" fmla="*/ 77386 w 665146"/>
              <a:gd name="connsiteY53" fmla="*/ 1405372 h 2702261"/>
              <a:gd name="connsiteX54" fmla="*/ 89312 w 665146"/>
              <a:gd name="connsiteY54" fmla="*/ 1358993 h 2702261"/>
              <a:gd name="connsiteX55" fmla="*/ 77386 w 665146"/>
              <a:gd name="connsiteY55" fmla="*/ 1313608 h 2702261"/>
              <a:gd name="connsiteX56" fmla="*/ 32001 w 665146"/>
              <a:gd name="connsiteY56" fmla="*/ 1260934 h 2702261"/>
              <a:gd name="connsiteX57" fmla="*/ 29682 w 665146"/>
              <a:gd name="connsiteY57" fmla="*/ 1088337 h 2702261"/>
              <a:gd name="connsiteX58" fmla="*/ 6492 w 665146"/>
              <a:gd name="connsiteY58" fmla="*/ 951519 h 2702261"/>
              <a:gd name="connsiteX59" fmla="*/ 32663 w 665146"/>
              <a:gd name="connsiteY59" fmla="*/ 541725 h 2702261"/>
              <a:gd name="connsiteX60" fmla="*/ 91301 w 665146"/>
              <a:gd name="connsiteY60" fmla="*/ 472487 h 2702261"/>
              <a:gd name="connsiteX61" fmla="*/ 123435 w 665146"/>
              <a:gd name="connsiteY61" fmla="*/ 440684 h 2702261"/>
              <a:gd name="connsiteX62" fmla="*/ 126416 w 665146"/>
              <a:gd name="connsiteY62" fmla="*/ 413850 h 2702261"/>
              <a:gd name="connsiteX63" fmla="*/ 26038 w 665146"/>
              <a:gd name="connsiteY63" fmla="*/ 268087 h 2702261"/>
              <a:gd name="connsiteX64" fmla="*/ 20737 w 665146"/>
              <a:gd name="connsiteY64" fmla="*/ 199512 h 2702261"/>
              <a:gd name="connsiteX65" fmla="*/ 30676 w 665146"/>
              <a:gd name="connsiteY65" fmla="*/ 122655 h 2702261"/>
              <a:gd name="connsiteX66" fmla="*/ 67117 w 665146"/>
              <a:gd name="connsiteY66" fmla="*/ 52092 h 2702261"/>
              <a:gd name="connsiteX67" fmla="*/ 174701 w 665146"/>
              <a:gd name="connsiteY67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546691 w 665146"/>
              <a:gd name="connsiteY28" fmla="*/ 2607433 h 2702261"/>
              <a:gd name="connsiteX29" fmla="*/ 618579 w 665146"/>
              <a:gd name="connsiteY29" fmla="*/ 2636585 h 2702261"/>
              <a:gd name="connsiteX30" fmla="*/ 653364 w 665146"/>
              <a:gd name="connsiteY30" fmla="*/ 2646855 h 2702261"/>
              <a:gd name="connsiteX31" fmla="*/ 655020 w 665146"/>
              <a:gd name="connsiteY31" fmla="*/ 2681640 h 2702261"/>
              <a:gd name="connsiteX32" fmla="*/ 596383 w 665146"/>
              <a:gd name="connsiteY32" fmla="*/ 2701517 h 2702261"/>
              <a:gd name="connsiteX33" fmla="*/ 436043 w 665146"/>
              <a:gd name="connsiteY33" fmla="*/ 2702179 h 2702261"/>
              <a:gd name="connsiteX34" fmla="*/ 285311 w 665146"/>
              <a:gd name="connsiteY34" fmla="*/ 2702179 h 2702261"/>
              <a:gd name="connsiteX35" fmla="*/ 265434 w 665146"/>
              <a:gd name="connsiteY35" fmla="*/ 2701848 h 2702261"/>
              <a:gd name="connsiteX36" fmla="*/ 259846 w 665146"/>
              <a:gd name="connsiteY36" fmla="*/ 2699685 h 2702261"/>
              <a:gd name="connsiteX37" fmla="*/ 254953 w 665146"/>
              <a:gd name="connsiteY37" fmla="*/ 2699685 h 2702261"/>
              <a:gd name="connsiteX38" fmla="*/ 235076 w 665146"/>
              <a:gd name="connsiteY38" fmla="*/ 2699354 h 2702261"/>
              <a:gd name="connsiteX39" fmla="*/ 203604 w 665146"/>
              <a:gd name="connsiteY39" fmla="*/ 2662582 h 2702261"/>
              <a:gd name="connsiteX40" fmla="*/ 209236 w 665146"/>
              <a:gd name="connsiteY40" fmla="*/ 2619847 h 2702261"/>
              <a:gd name="connsiteX41" fmla="*/ 244683 w 665146"/>
              <a:gd name="connsiteY41" fmla="*/ 2477727 h 2702261"/>
              <a:gd name="connsiteX42" fmla="*/ 194991 w 665146"/>
              <a:gd name="connsiteY42" fmla="*/ 2245831 h 2702261"/>
              <a:gd name="connsiteX43" fmla="*/ 180746 w 665146"/>
              <a:gd name="connsiteY43" fmla="*/ 2066939 h 2702261"/>
              <a:gd name="connsiteX44" fmla="*/ 205592 w 665146"/>
              <a:gd name="connsiteY44" fmla="*/ 1980144 h 2702261"/>
              <a:gd name="connsiteX45" fmla="*/ 185053 w 665146"/>
              <a:gd name="connsiteY45" fmla="*/ 1904281 h 2702261"/>
              <a:gd name="connsiteX46" fmla="*/ 178427 w 665146"/>
              <a:gd name="connsiteY46" fmla="*/ 1889373 h 2702261"/>
              <a:gd name="connsiteX47" fmla="*/ 150599 w 665146"/>
              <a:gd name="connsiteY47" fmla="*/ 1770775 h 2702261"/>
              <a:gd name="connsiteX48" fmla="*/ 121778 w 665146"/>
              <a:gd name="connsiteY48" fmla="*/ 1730358 h 2702261"/>
              <a:gd name="connsiteX49" fmla="*/ 116478 w 665146"/>
              <a:gd name="connsiteY49" fmla="*/ 1713463 h 2702261"/>
              <a:gd name="connsiteX50" fmla="*/ 91632 w 665146"/>
              <a:gd name="connsiteY50" fmla="*/ 1674703 h 2702261"/>
              <a:gd name="connsiteX51" fmla="*/ 50884 w 665146"/>
              <a:gd name="connsiteY51" fmla="*/ 1546498 h 2702261"/>
              <a:gd name="connsiteX52" fmla="*/ 77386 w 665146"/>
              <a:gd name="connsiteY52" fmla="*/ 1405372 h 2702261"/>
              <a:gd name="connsiteX53" fmla="*/ 89312 w 665146"/>
              <a:gd name="connsiteY53" fmla="*/ 1358993 h 2702261"/>
              <a:gd name="connsiteX54" fmla="*/ 77386 w 665146"/>
              <a:gd name="connsiteY54" fmla="*/ 1313608 h 2702261"/>
              <a:gd name="connsiteX55" fmla="*/ 32001 w 665146"/>
              <a:gd name="connsiteY55" fmla="*/ 1260934 h 2702261"/>
              <a:gd name="connsiteX56" fmla="*/ 29682 w 665146"/>
              <a:gd name="connsiteY56" fmla="*/ 1088337 h 2702261"/>
              <a:gd name="connsiteX57" fmla="*/ 6492 w 665146"/>
              <a:gd name="connsiteY57" fmla="*/ 951519 h 2702261"/>
              <a:gd name="connsiteX58" fmla="*/ 32663 w 665146"/>
              <a:gd name="connsiteY58" fmla="*/ 541725 h 2702261"/>
              <a:gd name="connsiteX59" fmla="*/ 91301 w 665146"/>
              <a:gd name="connsiteY59" fmla="*/ 472487 h 2702261"/>
              <a:gd name="connsiteX60" fmla="*/ 123435 w 665146"/>
              <a:gd name="connsiteY60" fmla="*/ 440684 h 2702261"/>
              <a:gd name="connsiteX61" fmla="*/ 126416 w 665146"/>
              <a:gd name="connsiteY61" fmla="*/ 413850 h 2702261"/>
              <a:gd name="connsiteX62" fmla="*/ 26038 w 665146"/>
              <a:gd name="connsiteY62" fmla="*/ 268087 h 2702261"/>
              <a:gd name="connsiteX63" fmla="*/ 20737 w 665146"/>
              <a:gd name="connsiteY63" fmla="*/ 199512 h 2702261"/>
              <a:gd name="connsiteX64" fmla="*/ 30676 w 665146"/>
              <a:gd name="connsiteY64" fmla="*/ 122655 h 2702261"/>
              <a:gd name="connsiteX65" fmla="*/ 67117 w 665146"/>
              <a:gd name="connsiteY65" fmla="*/ 52092 h 2702261"/>
              <a:gd name="connsiteX66" fmla="*/ 174701 w 665146"/>
              <a:gd name="connsiteY66" fmla="*/ 1448 h 270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5146" h="2702261">
                <a:moveTo>
                  <a:pt x="174701" y="1448"/>
                </a:moveTo>
                <a:cubicBezTo>
                  <a:pt x="212798" y="-3397"/>
                  <a:pt x="252469" y="3891"/>
                  <a:pt x="291725" y="23602"/>
                </a:cubicBezTo>
                <a:cubicBezTo>
                  <a:pt x="308952" y="32215"/>
                  <a:pt x="321541" y="43810"/>
                  <a:pt x="326178" y="63356"/>
                </a:cubicBezTo>
                <a:cubicBezTo>
                  <a:pt x="328166" y="70975"/>
                  <a:pt x="333798" y="77932"/>
                  <a:pt x="337773" y="84889"/>
                </a:cubicBezTo>
                <a:cubicBezTo>
                  <a:pt x="344067" y="95159"/>
                  <a:pt x="352681" y="104766"/>
                  <a:pt x="356325" y="116029"/>
                </a:cubicBezTo>
                <a:cubicBezTo>
                  <a:pt x="366594" y="146507"/>
                  <a:pt x="390115" y="164396"/>
                  <a:pt x="414630" y="181291"/>
                </a:cubicBezTo>
                <a:cubicBezTo>
                  <a:pt x="424569" y="187917"/>
                  <a:pt x="423906" y="192886"/>
                  <a:pt x="416949" y="200837"/>
                </a:cubicBezTo>
                <a:cubicBezTo>
                  <a:pt x="400716" y="219720"/>
                  <a:pt x="399723" y="242910"/>
                  <a:pt x="413305" y="264112"/>
                </a:cubicBezTo>
                <a:cubicBezTo>
                  <a:pt x="418937" y="272725"/>
                  <a:pt x="420262" y="282332"/>
                  <a:pt x="416949" y="290945"/>
                </a:cubicBezTo>
                <a:cubicBezTo>
                  <a:pt x="412643" y="302872"/>
                  <a:pt x="411980" y="314466"/>
                  <a:pt x="414630" y="326392"/>
                </a:cubicBezTo>
                <a:cubicBezTo>
                  <a:pt x="416618" y="336331"/>
                  <a:pt x="412643" y="344613"/>
                  <a:pt x="406679" y="352232"/>
                </a:cubicBezTo>
                <a:cubicBezTo>
                  <a:pt x="312927" y="347263"/>
                  <a:pt x="295369" y="404574"/>
                  <a:pt x="353343" y="474475"/>
                </a:cubicBezTo>
                <a:cubicBezTo>
                  <a:pt x="401048" y="548681"/>
                  <a:pt x="418274" y="574853"/>
                  <a:pt x="461341" y="652372"/>
                </a:cubicBezTo>
                <a:cubicBezTo>
                  <a:pt x="524284" y="766001"/>
                  <a:pt x="453059" y="932304"/>
                  <a:pt x="485856" y="1057197"/>
                </a:cubicBezTo>
                <a:cubicBezTo>
                  <a:pt x="507389" y="1138692"/>
                  <a:pt x="510039" y="1223831"/>
                  <a:pt x="505401" y="1308638"/>
                </a:cubicBezTo>
                <a:cubicBezTo>
                  <a:pt x="500763" y="1401397"/>
                  <a:pt x="485524" y="1492830"/>
                  <a:pt x="474261" y="1584595"/>
                </a:cubicBezTo>
                <a:cubicBezTo>
                  <a:pt x="472935" y="1596190"/>
                  <a:pt x="473598" y="1621367"/>
                  <a:pt x="465648" y="1630643"/>
                </a:cubicBezTo>
                <a:cubicBezTo>
                  <a:pt x="448421" y="1650851"/>
                  <a:pt x="466641" y="1672053"/>
                  <a:pt x="458028" y="1697893"/>
                </a:cubicBezTo>
                <a:cubicBezTo>
                  <a:pt x="441795" y="1746591"/>
                  <a:pt x="478567" y="1793633"/>
                  <a:pt x="451733" y="1837362"/>
                </a:cubicBezTo>
                <a:cubicBezTo>
                  <a:pt x="425562" y="1880097"/>
                  <a:pt x="443783" y="1924158"/>
                  <a:pt x="448090" y="1975175"/>
                </a:cubicBezTo>
                <a:cubicBezTo>
                  <a:pt x="453059" y="2031824"/>
                  <a:pt x="469623" y="2080522"/>
                  <a:pt x="428213" y="2119944"/>
                </a:cubicBezTo>
                <a:cubicBezTo>
                  <a:pt x="421256" y="2126570"/>
                  <a:pt x="411980" y="2137833"/>
                  <a:pt x="411649" y="2146447"/>
                </a:cubicBezTo>
                <a:cubicBezTo>
                  <a:pt x="409330" y="2188188"/>
                  <a:pt x="395416" y="2222310"/>
                  <a:pt x="396741" y="2265045"/>
                </a:cubicBezTo>
                <a:cubicBezTo>
                  <a:pt x="398397" y="2352835"/>
                  <a:pt x="400385" y="2407164"/>
                  <a:pt x="401048" y="2479715"/>
                </a:cubicBezTo>
                <a:cubicBezTo>
                  <a:pt x="401048" y="2490316"/>
                  <a:pt x="401379" y="2499923"/>
                  <a:pt x="416287" y="2499261"/>
                </a:cubicBezTo>
                <a:cubicBezTo>
                  <a:pt x="422250" y="2498929"/>
                  <a:pt x="424237" y="2504561"/>
                  <a:pt x="425231" y="2509530"/>
                </a:cubicBezTo>
                <a:cubicBezTo>
                  <a:pt x="426722" y="2516321"/>
                  <a:pt x="429538" y="2522284"/>
                  <a:pt x="433265" y="2527668"/>
                </a:cubicBezTo>
                <a:lnTo>
                  <a:pt x="442935" y="2538168"/>
                </a:lnTo>
                <a:lnTo>
                  <a:pt x="546691" y="2607433"/>
                </a:lnTo>
                <a:cubicBezTo>
                  <a:pt x="567231" y="2627310"/>
                  <a:pt x="592077" y="2632941"/>
                  <a:pt x="618579" y="2636585"/>
                </a:cubicBezTo>
                <a:cubicBezTo>
                  <a:pt x="630505" y="2638242"/>
                  <a:pt x="642763" y="2640561"/>
                  <a:pt x="653364" y="2646855"/>
                </a:cubicBezTo>
                <a:cubicBezTo>
                  <a:pt x="668271" y="2656131"/>
                  <a:pt x="669265" y="2672032"/>
                  <a:pt x="655020" y="2681640"/>
                </a:cubicBezTo>
                <a:cubicBezTo>
                  <a:pt x="637462" y="2693566"/>
                  <a:pt x="617917" y="2701185"/>
                  <a:pt x="596383" y="2701517"/>
                </a:cubicBezTo>
                <a:lnTo>
                  <a:pt x="436043" y="2702179"/>
                </a:lnTo>
                <a:lnTo>
                  <a:pt x="285311" y="2702179"/>
                </a:lnTo>
                <a:cubicBezTo>
                  <a:pt x="278685" y="2702179"/>
                  <a:pt x="272060" y="2702510"/>
                  <a:pt x="265434" y="2701848"/>
                </a:cubicBezTo>
                <a:lnTo>
                  <a:pt x="259846" y="2699685"/>
                </a:lnTo>
                <a:lnTo>
                  <a:pt x="254953" y="2699685"/>
                </a:lnTo>
                <a:cubicBezTo>
                  <a:pt x="248327" y="2699685"/>
                  <a:pt x="241702" y="2700016"/>
                  <a:pt x="235076" y="2699354"/>
                </a:cubicBezTo>
                <a:cubicBezTo>
                  <a:pt x="210230" y="2697035"/>
                  <a:pt x="201948" y="2687428"/>
                  <a:pt x="203604" y="2662582"/>
                </a:cubicBezTo>
                <a:cubicBezTo>
                  <a:pt x="204598" y="2648337"/>
                  <a:pt x="205592" y="2633760"/>
                  <a:pt x="209236" y="2619847"/>
                </a:cubicBezTo>
                <a:cubicBezTo>
                  <a:pt x="227788" y="2546303"/>
                  <a:pt x="246340" y="2557235"/>
                  <a:pt x="244683" y="2477727"/>
                </a:cubicBezTo>
                <a:cubicBezTo>
                  <a:pt x="236070" y="2419753"/>
                  <a:pt x="222156" y="2295192"/>
                  <a:pt x="194991" y="2245831"/>
                </a:cubicBezTo>
                <a:cubicBezTo>
                  <a:pt x="169483" y="2199783"/>
                  <a:pt x="168157" y="2118619"/>
                  <a:pt x="180746" y="2066939"/>
                </a:cubicBezTo>
                <a:cubicBezTo>
                  <a:pt x="190685" y="2025529"/>
                  <a:pt x="191678" y="2020229"/>
                  <a:pt x="205592" y="1980144"/>
                </a:cubicBezTo>
                <a:cubicBezTo>
                  <a:pt x="215199" y="1952316"/>
                  <a:pt x="197310" y="1928133"/>
                  <a:pt x="185053" y="1904281"/>
                </a:cubicBezTo>
                <a:cubicBezTo>
                  <a:pt x="182403" y="1899311"/>
                  <a:pt x="178758" y="1895005"/>
                  <a:pt x="178427" y="1889373"/>
                </a:cubicBezTo>
                <a:cubicBezTo>
                  <a:pt x="173789" y="1844319"/>
                  <a:pt x="176108" y="1806553"/>
                  <a:pt x="150599" y="1770775"/>
                </a:cubicBezTo>
                <a:cubicBezTo>
                  <a:pt x="140993" y="1757192"/>
                  <a:pt x="131385" y="1743941"/>
                  <a:pt x="121778" y="1730358"/>
                </a:cubicBezTo>
                <a:cubicBezTo>
                  <a:pt x="118134" y="1725389"/>
                  <a:pt x="115815" y="1719758"/>
                  <a:pt x="116478" y="1713463"/>
                </a:cubicBezTo>
                <a:cubicBezTo>
                  <a:pt x="118465" y="1694580"/>
                  <a:pt x="101901" y="1689611"/>
                  <a:pt x="91632" y="1674703"/>
                </a:cubicBezTo>
                <a:cubicBezTo>
                  <a:pt x="66123" y="1638262"/>
                  <a:pt x="59829" y="1590890"/>
                  <a:pt x="50884" y="1546498"/>
                </a:cubicBezTo>
                <a:cubicBezTo>
                  <a:pt x="40946" y="1498794"/>
                  <a:pt x="66123" y="1451752"/>
                  <a:pt x="77386" y="1405372"/>
                </a:cubicBezTo>
                <a:cubicBezTo>
                  <a:pt x="81362" y="1389802"/>
                  <a:pt x="84675" y="1374232"/>
                  <a:pt x="89312" y="1358993"/>
                </a:cubicBezTo>
                <a:cubicBezTo>
                  <a:pt x="94944" y="1341104"/>
                  <a:pt x="89312" y="1326859"/>
                  <a:pt x="77386" y="1313608"/>
                </a:cubicBezTo>
                <a:cubicBezTo>
                  <a:pt x="62148" y="1296381"/>
                  <a:pt x="46909" y="1278492"/>
                  <a:pt x="32001" y="1260934"/>
                </a:cubicBezTo>
                <a:cubicBezTo>
                  <a:pt x="17094" y="1181427"/>
                  <a:pt x="36307" y="1152274"/>
                  <a:pt x="29682" y="1088337"/>
                </a:cubicBezTo>
                <a:cubicBezTo>
                  <a:pt x="24713" y="1042952"/>
                  <a:pt x="7818" y="997235"/>
                  <a:pt x="6492" y="951519"/>
                </a:cubicBezTo>
                <a:cubicBezTo>
                  <a:pt x="3511" y="832257"/>
                  <a:pt x="-16366" y="648728"/>
                  <a:pt x="32663" y="541725"/>
                </a:cubicBezTo>
                <a:cubicBezTo>
                  <a:pt x="52540" y="498327"/>
                  <a:pt x="61816" y="509922"/>
                  <a:pt x="91301" y="472487"/>
                </a:cubicBezTo>
                <a:cubicBezTo>
                  <a:pt x="99251" y="462548"/>
                  <a:pt x="111177" y="448966"/>
                  <a:pt x="123435" y="440684"/>
                </a:cubicBezTo>
                <a:cubicBezTo>
                  <a:pt x="129066" y="436709"/>
                  <a:pt x="128072" y="423457"/>
                  <a:pt x="126416" y="413850"/>
                </a:cubicBezTo>
                <a:cubicBezTo>
                  <a:pt x="121447" y="381054"/>
                  <a:pt x="46578" y="296246"/>
                  <a:pt x="26038" y="268087"/>
                </a:cubicBezTo>
                <a:cubicBezTo>
                  <a:pt x="11130" y="247548"/>
                  <a:pt x="13450" y="223033"/>
                  <a:pt x="20737" y="199512"/>
                </a:cubicBezTo>
                <a:cubicBezTo>
                  <a:pt x="28688" y="174335"/>
                  <a:pt x="25375" y="148826"/>
                  <a:pt x="30676" y="122655"/>
                </a:cubicBezTo>
                <a:cubicBezTo>
                  <a:pt x="36639" y="92508"/>
                  <a:pt x="44921" y="71638"/>
                  <a:pt x="67117" y="52092"/>
                </a:cubicBezTo>
                <a:cubicBezTo>
                  <a:pt x="100080" y="23271"/>
                  <a:pt x="136603" y="6293"/>
                  <a:pt x="174701" y="1448"/>
                </a:cubicBezTo>
                <a:close/>
              </a:path>
            </a:pathLst>
          </a:custGeom>
          <a:solidFill>
            <a:schemeClr val="accent3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BA91A20-4DB7-4F59-BB4A-4B29406D96E4}"/>
              </a:ext>
            </a:extLst>
          </p:cNvPr>
          <p:cNvSpPr/>
          <p:nvPr/>
        </p:nvSpPr>
        <p:spPr>
          <a:xfrm>
            <a:off x="12004158" y="0"/>
            <a:ext cx="1878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6921795" y="2643513"/>
            <a:ext cx="527020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cs typeface="Arial" pitchFamily="34" charset="0"/>
              </a:rPr>
              <a:t>Q&amp;A</a:t>
            </a:r>
            <a:endParaRPr lang="ko-KR" altLang="en-US" sz="7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6921795" y="2746073"/>
            <a:ext cx="5270204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목차</a:t>
            </a:r>
            <a:endParaRPr lang="en-US" altLang="ko-KR" dirty="0" smtClean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2521584" y="1671709"/>
            <a:ext cx="1123040" cy="2696622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4735010" y="1668396"/>
            <a:ext cx="874580" cy="2699935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6699976" y="1671709"/>
            <a:ext cx="814950" cy="2696622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3829777" y="2500612"/>
            <a:ext cx="720080" cy="10275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5794743" y="2500612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Chevron 17">
            <a:extLst>
              <a:ext uri="{FF2B5EF4-FFF2-40B4-BE49-F238E27FC236}">
                <a16:creationId xmlns:a16="http://schemas.microsoft.com/office/drawing/2014/main" xmlns="" id="{C97C9489-9301-40F3-919E-E47802422690}"/>
              </a:ext>
            </a:extLst>
          </p:cNvPr>
          <p:cNvSpPr/>
          <p:nvPr/>
        </p:nvSpPr>
        <p:spPr>
          <a:xfrm>
            <a:off x="7700079" y="2500612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95E5D19D-8EC3-4A0A-BB6D-8BABC12522B9}"/>
              </a:ext>
            </a:extLst>
          </p:cNvPr>
          <p:cNvSpPr/>
          <p:nvPr/>
        </p:nvSpPr>
        <p:spPr>
          <a:xfrm>
            <a:off x="8605309" y="1666070"/>
            <a:ext cx="665146" cy="2702261"/>
          </a:xfrm>
          <a:custGeom>
            <a:avLst/>
            <a:gdLst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476460 w 665146"/>
              <a:gd name="connsiteY29" fmla="*/ 2544490 h 2702261"/>
              <a:gd name="connsiteX30" fmla="*/ 546691 w 665146"/>
              <a:gd name="connsiteY30" fmla="*/ 2607433 h 2702261"/>
              <a:gd name="connsiteX31" fmla="*/ 618579 w 665146"/>
              <a:gd name="connsiteY31" fmla="*/ 2636585 h 2702261"/>
              <a:gd name="connsiteX32" fmla="*/ 653364 w 665146"/>
              <a:gd name="connsiteY32" fmla="*/ 2646855 h 2702261"/>
              <a:gd name="connsiteX33" fmla="*/ 655020 w 665146"/>
              <a:gd name="connsiteY33" fmla="*/ 2681640 h 2702261"/>
              <a:gd name="connsiteX34" fmla="*/ 596383 w 665146"/>
              <a:gd name="connsiteY34" fmla="*/ 2701517 h 2702261"/>
              <a:gd name="connsiteX35" fmla="*/ 436043 w 665146"/>
              <a:gd name="connsiteY35" fmla="*/ 2702179 h 2702261"/>
              <a:gd name="connsiteX36" fmla="*/ 285311 w 665146"/>
              <a:gd name="connsiteY36" fmla="*/ 2702179 h 2702261"/>
              <a:gd name="connsiteX37" fmla="*/ 265434 w 665146"/>
              <a:gd name="connsiteY37" fmla="*/ 2701848 h 2702261"/>
              <a:gd name="connsiteX38" fmla="*/ 259846 w 665146"/>
              <a:gd name="connsiteY38" fmla="*/ 2699685 h 2702261"/>
              <a:gd name="connsiteX39" fmla="*/ 254953 w 665146"/>
              <a:gd name="connsiteY39" fmla="*/ 2699685 h 2702261"/>
              <a:gd name="connsiteX40" fmla="*/ 235076 w 665146"/>
              <a:gd name="connsiteY40" fmla="*/ 2699354 h 2702261"/>
              <a:gd name="connsiteX41" fmla="*/ 203604 w 665146"/>
              <a:gd name="connsiteY41" fmla="*/ 2662582 h 2702261"/>
              <a:gd name="connsiteX42" fmla="*/ 209236 w 665146"/>
              <a:gd name="connsiteY42" fmla="*/ 2619847 h 2702261"/>
              <a:gd name="connsiteX43" fmla="*/ 244683 w 665146"/>
              <a:gd name="connsiteY43" fmla="*/ 2477727 h 2702261"/>
              <a:gd name="connsiteX44" fmla="*/ 194991 w 665146"/>
              <a:gd name="connsiteY44" fmla="*/ 2245831 h 2702261"/>
              <a:gd name="connsiteX45" fmla="*/ 180746 w 665146"/>
              <a:gd name="connsiteY45" fmla="*/ 2066939 h 2702261"/>
              <a:gd name="connsiteX46" fmla="*/ 205592 w 665146"/>
              <a:gd name="connsiteY46" fmla="*/ 1980144 h 2702261"/>
              <a:gd name="connsiteX47" fmla="*/ 185053 w 665146"/>
              <a:gd name="connsiteY47" fmla="*/ 1904281 h 2702261"/>
              <a:gd name="connsiteX48" fmla="*/ 178427 w 665146"/>
              <a:gd name="connsiteY48" fmla="*/ 1889373 h 2702261"/>
              <a:gd name="connsiteX49" fmla="*/ 150599 w 665146"/>
              <a:gd name="connsiteY49" fmla="*/ 1770775 h 2702261"/>
              <a:gd name="connsiteX50" fmla="*/ 121778 w 665146"/>
              <a:gd name="connsiteY50" fmla="*/ 1730358 h 2702261"/>
              <a:gd name="connsiteX51" fmla="*/ 116478 w 665146"/>
              <a:gd name="connsiteY51" fmla="*/ 1713463 h 2702261"/>
              <a:gd name="connsiteX52" fmla="*/ 91632 w 665146"/>
              <a:gd name="connsiteY52" fmla="*/ 1674703 h 2702261"/>
              <a:gd name="connsiteX53" fmla="*/ 50884 w 665146"/>
              <a:gd name="connsiteY53" fmla="*/ 1546498 h 2702261"/>
              <a:gd name="connsiteX54" fmla="*/ 77386 w 665146"/>
              <a:gd name="connsiteY54" fmla="*/ 1405372 h 2702261"/>
              <a:gd name="connsiteX55" fmla="*/ 89312 w 665146"/>
              <a:gd name="connsiteY55" fmla="*/ 1358993 h 2702261"/>
              <a:gd name="connsiteX56" fmla="*/ 77386 w 665146"/>
              <a:gd name="connsiteY56" fmla="*/ 1313608 h 2702261"/>
              <a:gd name="connsiteX57" fmla="*/ 32001 w 665146"/>
              <a:gd name="connsiteY57" fmla="*/ 1260934 h 2702261"/>
              <a:gd name="connsiteX58" fmla="*/ 29682 w 665146"/>
              <a:gd name="connsiteY58" fmla="*/ 1088337 h 2702261"/>
              <a:gd name="connsiteX59" fmla="*/ 6492 w 665146"/>
              <a:gd name="connsiteY59" fmla="*/ 951519 h 2702261"/>
              <a:gd name="connsiteX60" fmla="*/ 32663 w 665146"/>
              <a:gd name="connsiteY60" fmla="*/ 541725 h 2702261"/>
              <a:gd name="connsiteX61" fmla="*/ 91301 w 665146"/>
              <a:gd name="connsiteY61" fmla="*/ 472487 h 2702261"/>
              <a:gd name="connsiteX62" fmla="*/ 123435 w 665146"/>
              <a:gd name="connsiteY62" fmla="*/ 440684 h 2702261"/>
              <a:gd name="connsiteX63" fmla="*/ 126416 w 665146"/>
              <a:gd name="connsiteY63" fmla="*/ 413850 h 2702261"/>
              <a:gd name="connsiteX64" fmla="*/ 26038 w 665146"/>
              <a:gd name="connsiteY64" fmla="*/ 268087 h 2702261"/>
              <a:gd name="connsiteX65" fmla="*/ 20737 w 665146"/>
              <a:gd name="connsiteY65" fmla="*/ 199512 h 2702261"/>
              <a:gd name="connsiteX66" fmla="*/ 30676 w 665146"/>
              <a:gd name="connsiteY66" fmla="*/ 122655 h 2702261"/>
              <a:gd name="connsiteX67" fmla="*/ 67117 w 665146"/>
              <a:gd name="connsiteY67" fmla="*/ 52092 h 2702261"/>
              <a:gd name="connsiteX68" fmla="*/ 174701 w 665146"/>
              <a:gd name="connsiteY68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546691 w 665146"/>
              <a:gd name="connsiteY29" fmla="*/ 2607433 h 2702261"/>
              <a:gd name="connsiteX30" fmla="*/ 618579 w 665146"/>
              <a:gd name="connsiteY30" fmla="*/ 2636585 h 2702261"/>
              <a:gd name="connsiteX31" fmla="*/ 653364 w 665146"/>
              <a:gd name="connsiteY31" fmla="*/ 2646855 h 2702261"/>
              <a:gd name="connsiteX32" fmla="*/ 655020 w 665146"/>
              <a:gd name="connsiteY32" fmla="*/ 2681640 h 2702261"/>
              <a:gd name="connsiteX33" fmla="*/ 596383 w 665146"/>
              <a:gd name="connsiteY33" fmla="*/ 2701517 h 2702261"/>
              <a:gd name="connsiteX34" fmla="*/ 436043 w 665146"/>
              <a:gd name="connsiteY34" fmla="*/ 2702179 h 2702261"/>
              <a:gd name="connsiteX35" fmla="*/ 285311 w 665146"/>
              <a:gd name="connsiteY35" fmla="*/ 2702179 h 2702261"/>
              <a:gd name="connsiteX36" fmla="*/ 265434 w 665146"/>
              <a:gd name="connsiteY36" fmla="*/ 2701848 h 2702261"/>
              <a:gd name="connsiteX37" fmla="*/ 259846 w 665146"/>
              <a:gd name="connsiteY37" fmla="*/ 2699685 h 2702261"/>
              <a:gd name="connsiteX38" fmla="*/ 254953 w 665146"/>
              <a:gd name="connsiteY38" fmla="*/ 2699685 h 2702261"/>
              <a:gd name="connsiteX39" fmla="*/ 235076 w 665146"/>
              <a:gd name="connsiteY39" fmla="*/ 2699354 h 2702261"/>
              <a:gd name="connsiteX40" fmla="*/ 203604 w 665146"/>
              <a:gd name="connsiteY40" fmla="*/ 2662582 h 2702261"/>
              <a:gd name="connsiteX41" fmla="*/ 209236 w 665146"/>
              <a:gd name="connsiteY41" fmla="*/ 2619847 h 2702261"/>
              <a:gd name="connsiteX42" fmla="*/ 244683 w 665146"/>
              <a:gd name="connsiteY42" fmla="*/ 2477727 h 2702261"/>
              <a:gd name="connsiteX43" fmla="*/ 194991 w 665146"/>
              <a:gd name="connsiteY43" fmla="*/ 2245831 h 2702261"/>
              <a:gd name="connsiteX44" fmla="*/ 180746 w 665146"/>
              <a:gd name="connsiteY44" fmla="*/ 2066939 h 2702261"/>
              <a:gd name="connsiteX45" fmla="*/ 205592 w 665146"/>
              <a:gd name="connsiteY45" fmla="*/ 1980144 h 2702261"/>
              <a:gd name="connsiteX46" fmla="*/ 185053 w 665146"/>
              <a:gd name="connsiteY46" fmla="*/ 1904281 h 2702261"/>
              <a:gd name="connsiteX47" fmla="*/ 178427 w 665146"/>
              <a:gd name="connsiteY47" fmla="*/ 1889373 h 2702261"/>
              <a:gd name="connsiteX48" fmla="*/ 150599 w 665146"/>
              <a:gd name="connsiteY48" fmla="*/ 1770775 h 2702261"/>
              <a:gd name="connsiteX49" fmla="*/ 121778 w 665146"/>
              <a:gd name="connsiteY49" fmla="*/ 1730358 h 2702261"/>
              <a:gd name="connsiteX50" fmla="*/ 116478 w 665146"/>
              <a:gd name="connsiteY50" fmla="*/ 1713463 h 2702261"/>
              <a:gd name="connsiteX51" fmla="*/ 91632 w 665146"/>
              <a:gd name="connsiteY51" fmla="*/ 1674703 h 2702261"/>
              <a:gd name="connsiteX52" fmla="*/ 50884 w 665146"/>
              <a:gd name="connsiteY52" fmla="*/ 1546498 h 2702261"/>
              <a:gd name="connsiteX53" fmla="*/ 77386 w 665146"/>
              <a:gd name="connsiteY53" fmla="*/ 1405372 h 2702261"/>
              <a:gd name="connsiteX54" fmla="*/ 89312 w 665146"/>
              <a:gd name="connsiteY54" fmla="*/ 1358993 h 2702261"/>
              <a:gd name="connsiteX55" fmla="*/ 77386 w 665146"/>
              <a:gd name="connsiteY55" fmla="*/ 1313608 h 2702261"/>
              <a:gd name="connsiteX56" fmla="*/ 32001 w 665146"/>
              <a:gd name="connsiteY56" fmla="*/ 1260934 h 2702261"/>
              <a:gd name="connsiteX57" fmla="*/ 29682 w 665146"/>
              <a:gd name="connsiteY57" fmla="*/ 1088337 h 2702261"/>
              <a:gd name="connsiteX58" fmla="*/ 6492 w 665146"/>
              <a:gd name="connsiteY58" fmla="*/ 951519 h 2702261"/>
              <a:gd name="connsiteX59" fmla="*/ 32663 w 665146"/>
              <a:gd name="connsiteY59" fmla="*/ 541725 h 2702261"/>
              <a:gd name="connsiteX60" fmla="*/ 91301 w 665146"/>
              <a:gd name="connsiteY60" fmla="*/ 472487 h 2702261"/>
              <a:gd name="connsiteX61" fmla="*/ 123435 w 665146"/>
              <a:gd name="connsiteY61" fmla="*/ 440684 h 2702261"/>
              <a:gd name="connsiteX62" fmla="*/ 126416 w 665146"/>
              <a:gd name="connsiteY62" fmla="*/ 413850 h 2702261"/>
              <a:gd name="connsiteX63" fmla="*/ 26038 w 665146"/>
              <a:gd name="connsiteY63" fmla="*/ 268087 h 2702261"/>
              <a:gd name="connsiteX64" fmla="*/ 20737 w 665146"/>
              <a:gd name="connsiteY64" fmla="*/ 199512 h 2702261"/>
              <a:gd name="connsiteX65" fmla="*/ 30676 w 665146"/>
              <a:gd name="connsiteY65" fmla="*/ 122655 h 2702261"/>
              <a:gd name="connsiteX66" fmla="*/ 67117 w 665146"/>
              <a:gd name="connsiteY66" fmla="*/ 52092 h 2702261"/>
              <a:gd name="connsiteX67" fmla="*/ 174701 w 665146"/>
              <a:gd name="connsiteY67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546691 w 665146"/>
              <a:gd name="connsiteY28" fmla="*/ 2607433 h 2702261"/>
              <a:gd name="connsiteX29" fmla="*/ 618579 w 665146"/>
              <a:gd name="connsiteY29" fmla="*/ 2636585 h 2702261"/>
              <a:gd name="connsiteX30" fmla="*/ 653364 w 665146"/>
              <a:gd name="connsiteY30" fmla="*/ 2646855 h 2702261"/>
              <a:gd name="connsiteX31" fmla="*/ 655020 w 665146"/>
              <a:gd name="connsiteY31" fmla="*/ 2681640 h 2702261"/>
              <a:gd name="connsiteX32" fmla="*/ 596383 w 665146"/>
              <a:gd name="connsiteY32" fmla="*/ 2701517 h 2702261"/>
              <a:gd name="connsiteX33" fmla="*/ 436043 w 665146"/>
              <a:gd name="connsiteY33" fmla="*/ 2702179 h 2702261"/>
              <a:gd name="connsiteX34" fmla="*/ 285311 w 665146"/>
              <a:gd name="connsiteY34" fmla="*/ 2702179 h 2702261"/>
              <a:gd name="connsiteX35" fmla="*/ 265434 w 665146"/>
              <a:gd name="connsiteY35" fmla="*/ 2701848 h 2702261"/>
              <a:gd name="connsiteX36" fmla="*/ 259846 w 665146"/>
              <a:gd name="connsiteY36" fmla="*/ 2699685 h 2702261"/>
              <a:gd name="connsiteX37" fmla="*/ 254953 w 665146"/>
              <a:gd name="connsiteY37" fmla="*/ 2699685 h 2702261"/>
              <a:gd name="connsiteX38" fmla="*/ 235076 w 665146"/>
              <a:gd name="connsiteY38" fmla="*/ 2699354 h 2702261"/>
              <a:gd name="connsiteX39" fmla="*/ 203604 w 665146"/>
              <a:gd name="connsiteY39" fmla="*/ 2662582 h 2702261"/>
              <a:gd name="connsiteX40" fmla="*/ 209236 w 665146"/>
              <a:gd name="connsiteY40" fmla="*/ 2619847 h 2702261"/>
              <a:gd name="connsiteX41" fmla="*/ 244683 w 665146"/>
              <a:gd name="connsiteY41" fmla="*/ 2477727 h 2702261"/>
              <a:gd name="connsiteX42" fmla="*/ 194991 w 665146"/>
              <a:gd name="connsiteY42" fmla="*/ 2245831 h 2702261"/>
              <a:gd name="connsiteX43" fmla="*/ 180746 w 665146"/>
              <a:gd name="connsiteY43" fmla="*/ 2066939 h 2702261"/>
              <a:gd name="connsiteX44" fmla="*/ 205592 w 665146"/>
              <a:gd name="connsiteY44" fmla="*/ 1980144 h 2702261"/>
              <a:gd name="connsiteX45" fmla="*/ 185053 w 665146"/>
              <a:gd name="connsiteY45" fmla="*/ 1904281 h 2702261"/>
              <a:gd name="connsiteX46" fmla="*/ 178427 w 665146"/>
              <a:gd name="connsiteY46" fmla="*/ 1889373 h 2702261"/>
              <a:gd name="connsiteX47" fmla="*/ 150599 w 665146"/>
              <a:gd name="connsiteY47" fmla="*/ 1770775 h 2702261"/>
              <a:gd name="connsiteX48" fmla="*/ 121778 w 665146"/>
              <a:gd name="connsiteY48" fmla="*/ 1730358 h 2702261"/>
              <a:gd name="connsiteX49" fmla="*/ 116478 w 665146"/>
              <a:gd name="connsiteY49" fmla="*/ 1713463 h 2702261"/>
              <a:gd name="connsiteX50" fmla="*/ 91632 w 665146"/>
              <a:gd name="connsiteY50" fmla="*/ 1674703 h 2702261"/>
              <a:gd name="connsiteX51" fmla="*/ 50884 w 665146"/>
              <a:gd name="connsiteY51" fmla="*/ 1546498 h 2702261"/>
              <a:gd name="connsiteX52" fmla="*/ 77386 w 665146"/>
              <a:gd name="connsiteY52" fmla="*/ 1405372 h 2702261"/>
              <a:gd name="connsiteX53" fmla="*/ 89312 w 665146"/>
              <a:gd name="connsiteY53" fmla="*/ 1358993 h 2702261"/>
              <a:gd name="connsiteX54" fmla="*/ 77386 w 665146"/>
              <a:gd name="connsiteY54" fmla="*/ 1313608 h 2702261"/>
              <a:gd name="connsiteX55" fmla="*/ 32001 w 665146"/>
              <a:gd name="connsiteY55" fmla="*/ 1260934 h 2702261"/>
              <a:gd name="connsiteX56" fmla="*/ 29682 w 665146"/>
              <a:gd name="connsiteY56" fmla="*/ 1088337 h 2702261"/>
              <a:gd name="connsiteX57" fmla="*/ 6492 w 665146"/>
              <a:gd name="connsiteY57" fmla="*/ 951519 h 2702261"/>
              <a:gd name="connsiteX58" fmla="*/ 32663 w 665146"/>
              <a:gd name="connsiteY58" fmla="*/ 541725 h 2702261"/>
              <a:gd name="connsiteX59" fmla="*/ 91301 w 665146"/>
              <a:gd name="connsiteY59" fmla="*/ 472487 h 2702261"/>
              <a:gd name="connsiteX60" fmla="*/ 123435 w 665146"/>
              <a:gd name="connsiteY60" fmla="*/ 440684 h 2702261"/>
              <a:gd name="connsiteX61" fmla="*/ 126416 w 665146"/>
              <a:gd name="connsiteY61" fmla="*/ 413850 h 2702261"/>
              <a:gd name="connsiteX62" fmla="*/ 26038 w 665146"/>
              <a:gd name="connsiteY62" fmla="*/ 268087 h 2702261"/>
              <a:gd name="connsiteX63" fmla="*/ 20737 w 665146"/>
              <a:gd name="connsiteY63" fmla="*/ 199512 h 2702261"/>
              <a:gd name="connsiteX64" fmla="*/ 30676 w 665146"/>
              <a:gd name="connsiteY64" fmla="*/ 122655 h 2702261"/>
              <a:gd name="connsiteX65" fmla="*/ 67117 w 665146"/>
              <a:gd name="connsiteY65" fmla="*/ 52092 h 2702261"/>
              <a:gd name="connsiteX66" fmla="*/ 174701 w 665146"/>
              <a:gd name="connsiteY66" fmla="*/ 1448 h 270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5146" h="2702261">
                <a:moveTo>
                  <a:pt x="174701" y="1448"/>
                </a:moveTo>
                <a:cubicBezTo>
                  <a:pt x="212798" y="-3397"/>
                  <a:pt x="252469" y="3891"/>
                  <a:pt x="291725" y="23602"/>
                </a:cubicBezTo>
                <a:cubicBezTo>
                  <a:pt x="308952" y="32215"/>
                  <a:pt x="321541" y="43810"/>
                  <a:pt x="326178" y="63356"/>
                </a:cubicBezTo>
                <a:cubicBezTo>
                  <a:pt x="328166" y="70975"/>
                  <a:pt x="333798" y="77932"/>
                  <a:pt x="337773" y="84889"/>
                </a:cubicBezTo>
                <a:cubicBezTo>
                  <a:pt x="344067" y="95159"/>
                  <a:pt x="352681" y="104766"/>
                  <a:pt x="356325" y="116029"/>
                </a:cubicBezTo>
                <a:cubicBezTo>
                  <a:pt x="366594" y="146507"/>
                  <a:pt x="390115" y="164396"/>
                  <a:pt x="414630" y="181291"/>
                </a:cubicBezTo>
                <a:cubicBezTo>
                  <a:pt x="424569" y="187917"/>
                  <a:pt x="423906" y="192886"/>
                  <a:pt x="416949" y="200837"/>
                </a:cubicBezTo>
                <a:cubicBezTo>
                  <a:pt x="400716" y="219720"/>
                  <a:pt x="399723" y="242910"/>
                  <a:pt x="413305" y="264112"/>
                </a:cubicBezTo>
                <a:cubicBezTo>
                  <a:pt x="418937" y="272725"/>
                  <a:pt x="420262" y="282332"/>
                  <a:pt x="416949" y="290945"/>
                </a:cubicBezTo>
                <a:cubicBezTo>
                  <a:pt x="412643" y="302872"/>
                  <a:pt x="411980" y="314466"/>
                  <a:pt x="414630" y="326392"/>
                </a:cubicBezTo>
                <a:cubicBezTo>
                  <a:pt x="416618" y="336331"/>
                  <a:pt x="412643" y="344613"/>
                  <a:pt x="406679" y="352232"/>
                </a:cubicBezTo>
                <a:cubicBezTo>
                  <a:pt x="312927" y="347263"/>
                  <a:pt x="295369" y="404574"/>
                  <a:pt x="353343" y="474475"/>
                </a:cubicBezTo>
                <a:cubicBezTo>
                  <a:pt x="401048" y="548681"/>
                  <a:pt x="418274" y="574853"/>
                  <a:pt x="461341" y="652372"/>
                </a:cubicBezTo>
                <a:cubicBezTo>
                  <a:pt x="524284" y="766001"/>
                  <a:pt x="453059" y="932304"/>
                  <a:pt x="485856" y="1057197"/>
                </a:cubicBezTo>
                <a:cubicBezTo>
                  <a:pt x="507389" y="1138692"/>
                  <a:pt x="510039" y="1223831"/>
                  <a:pt x="505401" y="1308638"/>
                </a:cubicBezTo>
                <a:cubicBezTo>
                  <a:pt x="500763" y="1401397"/>
                  <a:pt x="485524" y="1492830"/>
                  <a:pt x="474261" y="1584595"/>
                </a:cubicBezTo>
                <a:cubicBezTo>
                  <a:pt x="472935" y="1596190"/>
                  <a:pt x="473598" y="1621367"/>
                  <a:pt x="465648" y="1630643"/>
                </a:cubicBezTo>
                <a:cubicBezTo>
                  <a:pt x="448421" y="1650851"/>
                  <a:pt x="466641" y="1672053"/>
                  <a:pt x="458028" y="1697893"/>
                </a:cubicBezTo>
                <a:cubicBezTo>
                  <a:pt x="441795" y="1746591"/>
                  <a:pt x="478567" y="1793633"/>
                  <a:pt x="451733" y="1837362"/>
                </a:cubicBezTo>
                <a:cubicBezTo>
                  <a:pt x="425562" y="1880097"/>
                  <a:pt x="443783" y="1924158"/>
                  <a:pt x="448090" y="1975175"/>
                </a:cubicBezTo>
                <a:cubicBezTo>
                  <a:pt x="453059" y="2031824"/>
                  <a:pt x="469623" y="2080522"/>
                  <a:pt x="428213" y="2119944"/>
                </a:cubicBezTo>
                <a:cubicBezTo>
                  <a:pt x="421256" y="2126570"/>
                  <a:pt x="411980" y="2137833"/>
                  <a:pt x="411649" y="2146447"/>
                </a:cubicBezTo>
                <a:cubicBezTo>
                  <a:pt x="409330" y="2188188"/>
                  <a:pt x="395416" y="2222310"/>
                  <a:pt x="396741" y="2265045"/>
                </a:cubicBezTo>
                <a:cubicBezTo>
                  <a:pt x="398397" y="2352835"/>
                  <a:pt x="400385" y="2407164"/>
                  <a:pt x="401048" y="2479715"/>
                </a:cubicBezTo>
                <a:cubicBezTo>
                  <a:pt x="401048" y="2490316"/>
                  <a:pt x="401379" y="2499923"/>
                  <a:pt x="416287" y="2499261"/>
                </a:cubicBezTo>
                <a:cubicBezTo>
                  <a:pt x="422250" y="2498929"/>
                  <a:pt x="424237" y="2504561"/>
                  <a:pt x="425231" y="2509530"/>
                </a:cubicBezTo>
                <a:cubicBezTo>
                  <a:pt x="426722" y="2516321"/>
                  <a:pt x="429538" y="2522284"/>
                  <a:pt x="433265" y="2527668"/>
                </a:cubicBezTo>
                <a:lnTo>
                  <a:pt x="442935" y="2538168"/>
                </a:lnTo>
                <a:lnTo>
                  <a:pt x="546691" y="2607433"/>
                </a:lnTo>
                <a:cubicBezTo>
                  <a:pt x="567231" y="2627310"/>
                  <a:pt x="592077" y="2632941"/>
                  <a:pt x="618579" y="2636585"/>
                </a:cubicBezTo>
                <a:cubicBezTo>
                  <a:pt x="630505" y="2638242"/>
                  <a:pt x="642763" y="2640561"/>
                  <a:pt x="653364" y="2646855"/>
                </a:cubicBezTo>
                <a:cubicBezTo>
                  <a:pt x="668271" y="2656131"/>
                  <a:pt x="669265" y="2672032"/>
                  <a:pt x="655020" y="2681640"/>
                </a:cubicBezTo>
                <a:cubicBezTo>
                  <a:pt x="637462" y="2693566"/>
                  <a:pt x="617917" y="2701185"/>
                  <a:pt x="596383" y="2701517"/>
                </a:cubicBezTo>
                <a:lnTo>
                  <a:pt x="436043" y="2702179"/>
                </a:lnTo>
                <a:lnTo>
                  <a:pt x="285311" y="2702179"/>
                </a:lnTo>
                <a:cubicBezTo>
                  <a:pt x="278685" y="2702179"/>
                  <a:pt x="272060" y="2702510"/>
                  <a:pt x="265434" y="2701848"/>
                </a:cubicBezTo>
                <a:lnTo>
                  <a:pt x="259846" y="2699685"/>
                </a:lnTo>
                <a:lnTo>
                  <a:pt x="254953" y="2699685"/>
                </a:lnTo>
                <a:cubicBezTo>
                  <a:pt x="248327" y="2699685"/>
                  <a:pt x="241702" y="2700016"/>
                  <a:pt x="235076" y="2699354"/>
                </a:cubicBezTo>
                <a:cubicBezTo>
                  <a:pt x="210230" y="2697035"/>
                  <a:pt x="201948" y="2687428"/>
                  <a:pt x="203604" y="2662582"/>
                </a:cubicBezTo>
                <a:cubicBezTo>
                  <a:pt x="204598" y="2648337"/>
                  <a:pt x="205592" y="2633760"/>
                  <a:pt x="209236" y="2619847"/>
                </a:cubicBezTo>
                <a:cubicBezTo>
                  <a:pt x="227788" y="2546303"/>
                  <a:pt x="246340" y="2557235"/>
                  <a:pt x="244683" y="2477727"/>
                </a:cubicBezTo>
                <a:cubicBezTo>
                  <a:pt x="236070" y="2419753"/>
                  <a:pt x="222156" y="2295192"/>
                  <a:pt x="194991" y="2245831"/>
                </a:cubicBezTo>
                <a:cubicBezTo>
                  <a:pt x="169483" y="2199783"/>
                  <a:pt x="168157" y="2118619"/>
                  <a:pt x="180746" y="2066939"/>
                </a:cubicBezTo>
                <a:cubicBezTo>
                  <a:pt x="190685" y="2025529"/>
                  <a:pt x="191678" y="2020229"/>
                  <a:pt x="205592" y="1980144"/>
                </a:cubicBezTo>
                <a:cubicBezTo>
                  <a:pt x="215199" y="1952316"/>
                  <a:pt x="197310" y="1928133"/>
                  <a:pt x="185053" y="1904281"/>
                </a:cubicBezTo>
                <a:cubicBezTo>
                  <a:pt x="182403" y="1899311"/>
                  <a:pt x="178758" y="1895005"/>
                  <a:pt x="178427" y="1889373"/>
                </a:cubicBezTo>
                <a:cubicBezTo>
                  <a:pt x="173789" y="1844319"/>
                  <a:pt x="176108" y="1806553"/>
                  <a:pt x="150599" y="1770775"/>
                </a:cubicBezTo>
                <a:cubicBezTo>
                  <a:pt x="140993" y="1757192"/>
                  <a:pt x="131385" y="1743941"/>
                  <a:pt x="121778" y="1730358"/>
                </a:cubicBezTo>
                <a:cubicBezTo>
                  <a:pt x="118134" y="1725389"/>
                  <a:pt x="115815" y="1719758"/>
                  <a:pt x="116478" y="1713463"/>
                </a:cubicBezTo>
                <a:cubicBezTo>
                  <a:pt x="118465" y="1694580"/>
                  <a:pt x="101901" y="1689611"/>
                  <a:pt x="91632" y="1674703"/>
                </a:cubicBezTo>
                <a:cubicBezTo>
                  <a:pt x="66123" y="1638262"/>
                  <a:pt x="59829" y="1590890"/>
                  <a:pt x="50884" y="1546498"/>
                </a:cubicBezTo>
                <a:cubicBezTo>
                  <a:pt x="40946" y="1498794"/>
                  <a:pt x="66123" y="1451752"/>
                  <a:pt x="77386" y="1405372"/>
                </a:cubicBezTo>
                <a:cubicBezTo>
                  <a:pt x="81362" y="1389802"/>
                  <a:pt x="84675" y="1374232"/>
                  <a:pt x="89312" y="1358993"/>
                </a:cubicBezTo>
                <a:cubicBezTo>
                  <a:pt x="94944" y="1341104"/>
                  <a:pt x="89312" y="1326859"/>
                  <a:pt x="77386" y="1313608"/>
                </a:cubicBezTo>
                <a:cubicBezTo>
                  <a:pt x="62148" y="1296381"/>
                  <a:pt x="46909" y="1278492"/>
                  <a:pt x="32001" y="1260934"/>
                </a:cubicBezTo>
                <a:cubicBezTo>
                  <a:pt x="17094" y="1181427"/>
                  <a:pt x="36307" y="1152274"/>
                  <a:pt x="29682" y="1088337"/>
                </a:cubicBezTo>
                <a:cubicBezTo>
                  <a:pt x="24713" y="1042952"/>
                  <a:pt x="7818" y="997235"/>
                  <a:pt x="6492" y="951519"/>
                </a:cubicBezTo>
                <a:cubicBezTo>
                  <a:pt x="3511" y="832257"/>
                  <a:pt x="-16366" y="648728"/>
                  <a:pt x="32663" y="541725"/>
                </a:cubicBezTo>
                <a:cubicBezTo>
                  <a:pt x="52540" y="498327"/>
                  <a:pt x="61816" y="509922"/>
                  <a:pt x="91301" y="472487"/>
                </a:cubicBezTo>
                <a:cubicBezTo>
                  <a:pt x="99251" y="462548"/>
                  <a:pt x="111177" y="448966"/>
                  <a:pt x="123435" y="440684"/>
                </a:cubicBezTo>
                <a:cubicBezTo>
                  <a:pt x="129066" y="436709"/>
                  <a:pt x="128072" y="423457"/>
                  <a:pt x="126416" y="413850"/>
                </a:cubicBezTo>
                <a:cubicBezTo>
                  <a:pt x="121447" y="381054"/>
                  <a:pt x="46578" y="296246"/>
                  <a:pt x="26038" y="268087"/>
                </a:cubicBezTo>
                <a:cubicBezTo>
                  <a:pt x="11130" y="247548"/>
                  <a:pt x="13450" y="223033"/>
                  <a:pt x="20737" y="199512"/>
                </a:cubicBezTo>
                <a:cubicBezTo>
                  <a:pt x="28688" y="174335"/>
                  <a:pt x="25375" y="148826"/>
                  <a:pt x="30676" y="122655"/>
                </a:cubicBezTo>
                <a:cubicBezTo>
                  <a:pt x="36639" y="92508"/>
                  <a:pt x="44921" y="71638"/>
                  <a:pt x="67117" y="52092"/>
                </a:cubicBezTo>
                <a:cubicBezTo>
                  <a:pt x="100080" y="23271"/>
                  <a:pt x="136603" y="6293"/>
                  <a:pt x="174701" y="1448"/>
                </a:cubicBezTo>
                <a:close/>
              </a:path>
            </a:pathLst>
          </a:custGeom>
          <a:solidFill>
            <a:schemeClr val="accent3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2E0A7DC-CC2C-4DC9-800B-B3CAD75BA9A0}"/>
              </a:ext>
            </a:extLst>
          </p:cNvPr>
          <p:cNvSpPr txBox="1"/>
          <p:nvPr/>
        </p:nvSpPr>
        <p:spPr>
          <a:xfrm>
            <a:off x="2251395" y="4573664"/>
            <a:ext cx="1663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  <a:cs typeface="Arial" pitchFamily="34" charset="0"/>
              </a:rPr>
              <a:t>제안 배경 및 필요성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9C3E6FF-3658-4786-AFAA-83FC0F658297}"/>
              </a:ext>
            </a:extLst>
          </p:cNvPr>
          <p:cNvSpPr txBox="1"/>
          <p:nvPr/>
        </p:nvSpPr>
        <p:spPr>
          <a:xfrm>
            <a:off x="4213762" y="4573664"/>
            <a:ext cx="177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  <a:cs typeface="Arial" pitchFamily="34" charset="0"/>
              </a:rPr>
              <a:t>활용 방안 및 기대효과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9603077-58EE-47D8-9C23-984691010705}"/>
              </a:ext>
            </a:extLst>
          </p:cNvPr>
          <p:cNvSpPr txBox="1"/>
          <p:nvPr/>
        </p:nvSpPr>
        <p:spPr>
          <a:xfrm>
            <a:off x="6233879" y="4573664"/>
            <a:ext cx="16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  <a:cs typeface="Arial" pitchFamily="34" charset="0"/>
              </a:rPr>
              <a:t>구성 및 동작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6CB2D52-4619-44F2-BAC0-5ACCB3AC1F2F}"/>
              </a:ext>
            </a:extLst>
          </p:cNvPr>
          <p:cNvSpPr txBox="1"/>
          <p:nvPr/>
        </p:nvSpPr>
        <p:spPr>
          <a:xfrm>
            <a:off x="8225121" y="4573664"/>
            <a:ext cx="16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accent4"/>
                </a:solidFill>
                <a:cs typeface="Arial" pitchFamily="34" charset="0"/>
              </a:rPr>
              <a:t>작품시연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제안 배경 및 필요</a:t>
            </a:r>
            <a:r>
              <a:rPr lang="ko-KR" altLang="en-US" sz="3600" dirty="0" smtClean="0">
                <a:solidFill>
                  <a:schemeClr val="accent3"/>
                </a:solidFill>
                <a:latin typeface="+mj-lt"/>
                <a:cs typeface="Arial" pitchFamily="34" charset="0"/>
              </a:rPr>
              <a:t>성</a:t>
            </a:r>
            <a:endParaRPr lang="en-US" altLang="ko-KR" sz="3600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제안 배경 및 필요</a:t>
            </a:r>
            <a:r>
              <a:rPr lang="ko-KR" altLang="en-US" sz="3600" dirty="0" smtClean="0">
                <a:solidFill>
                  <a:schemeClr val="accent3"/>
                </a:solidFill>
                <a:latin typeface="+mj-lt"/>
                <a:cs typeface="Arial" pitchFamily="34" charset="0"/>
              </a:rPr>
              <a:t>성</a:t>
            </a:r>
            <a:endParaRPr lang="en-US" altLang="ko-KR" sz="3600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6" name="Picture 2" descr="C:\Users\u\Desktop\KakaoTalk_20190623_2104304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3633" y="1883876"/>
            <a:ext cx="6437016" cy="3583272"/>
          </a:xfrm>
          <a:prstGeom prst="rect">
            <a:avLst/>
          </a:prstGeom>
          <a:noFill/>
        </p:spPr>
      </p:pic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514FAEF4-D26D-4944-AA92-39D71C85B41F}"/>
              </a:ext>
            </a:extLst>
          </p:cNvPr>
          <p:cNvGrpSpPr/>
          <p:nvPr/>
        </p:nvGrpSpPr>
        <p:grpSpPr>
          <a:xfrm>
            <a:off x="8923315" y="3685096"/>
            <a:ext cx="2395164" cy="2342862"/>
            <a:chOff x="7533064" y="2279649"/>
            <a:chExt cx="1339200" cy="234286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xmlns="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우리의 프로그램은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돋움" pitchFamily="50" charset="-127"/>
                  <a:ea typeface="돋움" pitchFamily="50" charset="-127"/>
                  <a:cs typeface="Arial" pitchFamily="34" charset="0"/>
                </a:rPr>
                <a:t>매일 체중을 측정하여 기록하면 주간 및 월간 단위로 체중변화를 알려주고 체중에 대한 건강 상태를 알려주는 프로그램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  <a:cs typeface="Arial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제안 배경 및 필요</a:t>
            </a:r>
            <a:r>
              <a:rPr lang="ko-KR" altLang="en-US" sz="3600" dirty="0" smtClean="0">
                <a:solidFill>
                  <a:schemeClr val="accent3"/>
                </a:solidFill>
                <a:latin typeface="+mj-lt"/>
                <a:cs typeface="Arial" pitchFamily="34" charset="0"/>
              </a:rPr>
              <a:t>성</a:t>
            </a:r>
            <a:endParaRPr lang="en-US" altLang="ko-KR" sz="3600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6" name="Picture 2" descr="C:\Users\u\Desktop\KakaoTalk_20190623_2104304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3633" y="1883876"/>
            <a:ext cx="6437016" cy="3583272"/>
          </a:xfrm>
          <a:prstGeom prst="rect">
            <a:avLst/>
          </a:prstGeom>
          <a:noFill/>
        </p:spPr>
      </p:pic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활용 방안 및 기대효과</a:t>
            </a:r>
            <a:endParaRPr lang="en-US" dirty="0"/>
          </a:p>
        </p:txBody>
      </p:sp>
      <p:sp>
        <p:nvSpPr>
          <p:cNvPr id="31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52383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활용 방안 및 기대효과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E511BF-2389-4E83-AC54-EBE8593C57B9}"/>
              </a:ext>
            </a:extLst>
          </p:cNvPr>
          <p:cNvSpPr txBox="1"/>
          <p:nvPr/>
        </p:nvSpPr>
        <p:spPr>
          <a:xfrm>
            <a:off x="4549405" y="3975272"/>
            <a:ext cx="27778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헬스장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운동선수 및 다이어트 하는 사람들에게 편리한 체중 관리 체계를 제공하며 비만인구를 낮추는 기대효과가 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76">
            <a:extLst>
              <a:ext uri="{FF2B5EF4-FFF2-40B4-BE49-F238E27FC236}">
                <a16:creationId xmlns:a16="http://schemas.microsoft.com/office/drawing/2014/main" xmlns="" id="{E59A9913-EFE2-4B0D-A6E1-407DB3B52BE4}"/>
              </a:ext>
            </a:extLst>
          </p:cNvPr>
          <p:cNvSpPr>
            <a:spLocks/>
          </p:cNvSpPr>
          <p:nvPr/>
        </p:nvSpPr>
        <p:spPr bwMode="auto">
          <a:xfrm>
            <a:off x="8848363" y="1782995"/>
            <a:ext cx="2259190" cy="3261859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Graphic 5">
            <a:extLst>
              <a:ext uri="{FF2B5EF4-FFF2-40B4-BE49-F238E27FC236}">
                <a16:creationId xmlns:a16="http://schemas.microsoft.com/office/drawing/2014/main" xmlns="" id="{B6B6B0C7-A855-4ED3-8654-44F2F9E83253}"/>
              </a:ext>
            </a:extLst>
          </p:cNvPr>
          <p:cNvSpPr/>
          <p:nvPr/>
        </p:nvSpPr>
        <p:spPr>
          <a:xfrm>
            <a:off x="603963" y="1875072"/>
            <a:ext cx="2870757" cy="3039917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rgbClr val="2E2E2E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52383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활용 방안 및 기대효과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E511BF-2389-4E83-AC54-EBE8593C57B9}"/>
              </a:ext>
            </a:extLst>
          </p:cNvPr>
          <p:cNvSpPr txBox="1"/>
          <p:nvPr/>
        </p:nvSpPr>
        <p:spPr>
          <a:xfrm>
            <a:off x="4549405" y="3975272"/>
            <a:ext cx="277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더 나아가 스마트 체중계와 연동 할 수 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Freeform 76">
            <a:extLst>
              <a:ext uri="{FF2B5EF4-FFF2-40B4-BE49-F238E27FC236}">
                <a16:creationId xmlns:a16="http://schemas.microsoft.com/office/drawing/2014/main" xmlns="" id="{E59A9913-EFE2-4B0D-A6E1-407DB3B52BE4}"/>
              </a:ext>
            </a:extLst>
          </p:cNvPr>
          <p:cNvSpPr>
            <a:spLocks/>
          </p:cNvSpPr>
          <p:nvPr/>
        </p:nvSpPr>
        <p:spPr bwMode="auto">
          <a:xfrm>
            <a:off x="8848363" y="1782995"/>
            <a:ext cx="2259190" cy="3261859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Graphic 5">
            <a:extLst>
              <a:ext uri="{FF2B5EF4-FFF2-40B4-BE49-F238E27FC236}">
                <a16:creationId xmlns:a16="http://schemas.microsoft.com/office/drawing/2014/main" xmlns="" id="{B6B6B0C7-A855-4ED3-8654-44F2F9E83253}"/>
              </a:ext>
            </a:extLst>
          </p:cNvPr>
          <p:cNvSpPr/>
          <p:nvPr/>
        </p:nvSpPr>
        <p:spPr>
          <a:xfrm>
            <a:off x="603963" y="1875072"/>
            <a:ext cx="2870757" cy="3039917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rgbClr val="2E2E2E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52383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xmlns="" id="{F9BE975C-4E22-406D-A0D5-E4355CBD9F7A}"/>
              </a:ext>
            </a:extLst>
          </p:cNvPr>
          <p:cNvGrpSpPr/>
          <p:nvPr/>
        </p:nvGrpSpPr>
        <p:grpSpPr>
          <a:xfrm>
            <a:off x="5368272" y="1910030"/>
            <a:ext cx="1152128" cy="1918185"/>
            <a:chOff x="756338" y="2636912"/>
            <a:chExt cx="1152128" cy="1918185"/>
          </a:xfrm>
        </p:grpSpPr>
        <p:grpSp>
          <p:nvGrpSpPr>
            <p:cNvPr id="4" name="Group 30">
              <a:extLst>
                <a:ext uri="{FF2B5EF4-FFF2-40B4-BE49-F238E27FC236}">
                  <a16:creationId xmlns:a16="http://schemas.microsoft.com/office/drawing/2014/main" xmlns="" id="{493A1766-24CB-46EA-B023-1D8311F62EAE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xmlns="" id="{8FFB2A3A-B277-45DB-B0E0-B8C1A9ED5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3" name="Rounded Rectangle 49">
                <a:extLst>
                  <a:ext uri="{FF2B5EF4-FFF2-40B4-BE49-F238E27FC236}">
                    <a16:creationId xmlns:a16="http://schemas.microsoft.com/office/drawing/2014/main" xmlns="" id="{3C5219F3-2023-4B4F-8932-74FF99B867F0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Oval 35">
                <a:extLst>
                  <a:ext uri="{FF2B5EF4-FFF2-40B4-BE49-F238E27FC236}">
                    <a16:creationId xmlns:a16="http://schemas.microsoft.com/office/drawing/2014/main" xmlns="" id="{3579AAFC-37EF-44DC-8054-B224C5706946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ight Triangle 3">
                <a:extLst>
                  <a:ext uri="{FF2B5EF4-FFF2-40B4-BE49-F238E27FC236}">
                    <a16:creationId xmlns:a16="http://schemas.microsoft.com/office/drawing/2014/main" xmlns="" id="{A08DBC02-7902-4561-B4BE-9BD031BA898E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0" name="Rounded Rectangle 6">
              <a:extLst>
                <a:ext uri="{FF2B5EF4-FFF2-40B4-BE49-F238E27FC236}">
                  <a16:creationId xmlns:a16="http://schemas.microsoft.com/office/drawing/2014/main" xmlns="" id="{A6B6A1D7-E70A-4CA2-B951-250EAA29DC1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32">
              <a:extLst>
                <a:ext uri="{FF2B5EF4-FFF2-40B4-BE49-F238E27FC236}">
                  <a16:creationId xmlns:a16="http://schemas.microsoft.com/office/drawing/2014/main" xmlns="" id="{0CBD7411-C1C4-400B-8C97-7F0B86796372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6" name="왼쪽/오른쪽 화살표 45"/>
          <p:cNvSpPr/>
          <p:nvPr/>
        </p:nvSpPr>
        <p:spPr>
          <a:xfrm>
            <a:off x="3262964" y="3031958"/>
            <a:ext cx="1164657" cy="63526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/오른쪽 화살표 47"/>
          <p:cNvSpPr/>
          <p:nvPr/>
        </p:nvSpPr>
        <p:spPr>
          <a:xfrm>
            <a:off x="7247823" y="3031958"/>
            <a:ext cx="1164657" cy="635267"/>
          </a:xfrm>
          <a:prstGeom prst="left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546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구성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및 동작 </a:t>
            </a:r>
            <a:endParaRPr lang="en-US" altLang="ko-KR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Freeform: Shape 4">
            <a:extLst>
              <a:ext uri="{FF2B5EF4-FFF2-40B4-BE49-F238E27FC236}">
                <a16:creationId xmlns:a16="http://schemas.microsoft.com/office/drawing/2014/main" xmlns="" id="{15CDDEE8-DD62-4283-AA7C-31329CA369FC}"/>
              </a:ext>
            </a:extLst>
          </p:cNvPr>
          <p:cNvSpPr/>
          <p:nvPr/>
        </p:nvSpPr>
        <p:spPr>
          <a:xfrm>
            <a:off x="8923315" y="5438274"/>
            <a:ext cx="400214" cy="960987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5">
            <a:extLst>
              <a:ext uri="{FF2B5EF4-FFF2-40B4-BE49-F238E27FC236}">
                <a16:creationId xmlns:a16="http://schemas.microsoft.com/office/drawing/2014/main" xmlns="" id="{8FD93981-98B4-4DDB-9CE1-6F5EE991898B}"/>
              </a:ext>
            </a:extLst>
          </p:cNvPr>
          <p:cNvSpPr/>
          <p:nvPr/>
        </p:nvSpPr>
        <p:spPr>
          <a:xfrm>
            <a:off x="9937295" y="5427468"/>
            <a:ext cx="311671" cy="962167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xmlns="" id="{B0DB8D55-AFA2-499D-A5DA-4628B5004592}"/>
              </a:ext>
            </a:extLst>
          </p:cNvPr>
          <p:cNvSpPr/>
          <p:nvPr/>
        </p:nvSpPr>
        <p:spPr>
          <a:xfrm>
            <a:off x="10843602" y="5409397"/>
            <a:ext cx="290422" cy="960988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hevron 2">
            <a:extLst>
              <a:ext uri="{FF2B5EF4-FFF2-40B4-BE49-F238E27FC236}">
                <a16:creationId xmlns:a16="http://schemas.microsoft.com/office/drawing/2014/main" xmlns="" id="{4D055103-05E4-4D42-BB40-0943D0063684}"/>
              </a:ext>
            </a:extLst>
          </p:cNvPr>
          <p:cNvSpPr/>
          <p:nvPr/>
        </p:nvSpPr>
        <p:spPr>
          <a:xfrm>
            <a:off x="9462008" y="5674160"/>
            <a:ext cx="256613" cy="366180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Chevron 16">
            <a:extLst>
              <a:ext uri="{FF2B5EF4-FFF2-40B4-BE49-F238E27FC236}">
                <a16:creationId xmlns:a16="http://schemas.microsoft.com/office/drawing/2014/main" xmlns="" id="{6BCEBDF2-C86F-4D70-95DC-479718AC16C2}"/>
              </a:ext>
            </a:extLst>
          </p:cNvPr>
          <p:cNvSpPr/>
          <p:nvPr/>
        </p:nvSpPr>
        <p:spPr>
          <a:xfrm>
            <a:off x="10425949" y="5664534"/>
            <a:ext cx="256613" cy="36618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i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261</Words>
  <Application>Microsoft Office PowerPoint</Application>
  <PresentationFormat>사용자 지정</PresentationFormat>
  <Paragraphs>64</Paragraphs>
  <Slides>16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사용자</cp:lastModifiedBy>
  <cp:revision>176</cp:revision>
  <dcterms:created xsi:type="dcterms:W3CDTF">2018-04-24T17:14:44Z</dcterms:created>
  <dcterms:modified xsi:type="dcterms:W3CDTF">2019-06-24T15:54:44Z</dcterms:modified>
</cp:coreProperties>
</file>